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32AB5E-7AF0-8D4B-97B1-DEF7EE0BD596}"/>
              </a:ext>
            </a:extLst>
          </p:cNvPr>
          <p:cNvSpPr/>
          <p:nvPr/>
        </p:nvSpPr>
        <p:spPr>
          <a:xfrm>
            <a:off x="1358471" y="3701621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4D459A-AA4E-F847-B8EC-66DDDC5B767A}"/>
              </a:ext>
            </a:extLst>
          </p:cNvPr>
          <p:cNvSpPr/>
          <p:nvPr/>
        </p:nvSpPr>
        <p:spPr>
          <a:xfrm>
            <a:off x="1358471" y="4891988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052672-191A-6F4E-91DA-7496856A1BC8}"/>
              </a:ext>
            </a:extLst>
          </p:cNvPr>
          <p:cNvSpPr/>
          <p:nvPr/>
        </p:nvSpPr>
        <p:spPr>
          <a:xfrm>
            <a:off x="1358470" y="2939879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D06BC-F2EF-574E-AD78-6DE06C16A029}"/>
              </a:ext>
            </a:extLst>
          </p:cNvPr>
          <p:cNvSpPr/>
          <p:nvPr/>
        </p:nvSpPr>
        <p:spPr>
          <a:xfrm>
            <a:off x="1358470" y="1849524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204CD9-B220-1342-921B-56FAB8E2E78E}"/>
              </a:ext>
            </a:extLst>
          </p:cNvPr>
          <p:cNvSpPr/>
          <p:nvPr/>
        </p:nvSpPr>
        <p:spPr>
          <a:xfrm>
            <a:off x="1358469" y="1087782"/>
            <a:ext cx="12287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2</cp:revision>
  <dcterms:created xsi:type="dcterms:W3CDTF">2022-03-28T20:24:09Z</dcterms:created>
  <dcterms:modified xsi:type="dcterms:W3CDTF">2022-03-29T03:25:36Z</dcterms:modified>
</cp:coreProperties>
</file>