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28-F672-2D4F-B244-1D74954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B8A8-C5AC-554D-9901-877C9DF2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FB36-9E55-4E44-B2F2-ED5AB53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959-22B0-174E-8697-89AFD8A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CA79-9875-5046-810E-2E1210E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76B-142E-9441-8E29-AB41FFE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DA6-88EE-3342-A373-BA8C6D3A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249-0AFA-0845-97CC-03CF3E2C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B2FC-C9A9-9B46-BEBE-816530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4D8-51EA-E149-AA26-25A71A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B925-1D63-BC4C-9714-79CA621E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686-C6E9-2642-8158-0596A354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10E6-ADC1-3F4B-ADC0-848448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347-5203-4248-9261-C4B8A1E3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540-B6BC-C346-BF89-6BA5999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0A9-1FFA-A54C-8E6B-514CFC1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CD6A-98D8-3B4F-A3D1-1881EBBA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421-57A9-C74C-915C-4F5F1EE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3CC1-9A37-CA4F-B2AB-D8A9A9C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4F44-C209-3643-92A4-B71B992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192-9D04-C846-921A-E1E95C6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DB27-4E89-1442-B31F-CB8C32BF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F70B-077A-1341-9980-C3A1D73E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3D2-0E06-0940-8B1E-6A05EF4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8D9B-105D-B74E-A32C-4014A4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2FA-5ECB-C64C-A5AF-3C88B87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265-F408-974F-996F-EF1AAB8C1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5EA6-7458-4E45-9733-2A5133BF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1C3-42A0-9B4D-BA5E-D4ACED9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707D-1918-0A42-A48D-4BF0B92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EA1F-A42F-544E-BC32-683A234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A9-07DF-C04C-BAF2-D34DB39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4DF0-4302-584C-B6E8-F908F2B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B9A8-F676-FB42-85F1-930DC915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B39-D5AD-0C41-9B52-B3D7378C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70FC-6106-7C42-BFAA-60681C7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141C-582B-8549-9F00-2D81B57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185A-1245-3D41-B341-52C8804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60A2-7284-0D4A-9605-4D2E8D4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8CB-3F69-964E-BA35-6A73F3AA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4D0E-0ED4-054A-89B1-C5458F6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5733-367A-2341-9E9F-0AE14D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013D-558F-8348-B452-E35FDD3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B03-AF9C-5B47-9F92-2BC782D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B9D6-5A2D-9141-A96D-727CBFDA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C581-C989-964D-97FD-4BBCD9C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417-3C01-0C47-BF4E-CE84D823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5EC-1664-2C49-BF77-344FAB3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610-72D0-014D-89A8-8A8D125D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DC37-5E68-7B4F-BA49-4D69E5B8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5B6-D325-AF4E-828E-B27AA1D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B160-BAC0-0644-BC6A-BBE458F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340-980C-3B4A-9488-E7262DDF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A2F7-7E3E-3C4E-AE18-649A96924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30E3-2695-6344-B6DD-8565B3B0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D51A-DAB0-3D4B-90E3-AEC1CA64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CB9B-C877-C242-8B6D-B7B90F7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377F-C67E-4242-A9A2-8EA09BC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C0999-2251-6E43-BB02-9E35FA1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C59D-70F1-9C42-B004-75C04E58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66A-E8BF-324B-B77A-0D6AD81F6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700-99BD-0248-BA43-E581CE90197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2730-36AB-8245-8BB3-F8618A0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25A-42D6-B144-888A-3D81D31D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32AB5E-7AF0-8D4B-97B1-DEF7EE0BD596}"/>
              </a:ext>
            </a:extLst>
          </p:cNvPr>
          <p:cNvSpPr/>
          <p:nvPr/>
        </p:nvSpPr>
        <p:spPr>
          <a:xfrm>
            <a:off x="1358471" y="3701621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4D459A-AA4E-F847-B8EC-66DDDC5B767A}"/>
              </a:ext>
            </a:extLst>
          </p:cNvPr>
          <p:cNvSpPr/>
          <p:nvPr/>
        </p:nvSpPr>
        <p:spPr>
          <a:xfrm>
            <a:off x="1358471" y="4891988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052672-191A-6F4E-91DA-7496856A1BC8}"/>
              </a:ext>
            </a:extLst>
          </p:cNvPr>
          <p:cNvSpPr/>
          <p:nvPr/>
        </p:nvSpPr>
        <p:spPr>
          <a:xfrm>
            <a:off x="1358470" y="2939879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D06BC-F2EF-574E-AD78-6DE06C16A029}"/>
              </a:ext>
            </a:extLst>
          </p:cNvPr>
          <p:cNvSpPr/>
          <p:nvPr/>
        </p:nvSpPr>
        <p:spPr>
          <a:xfrm>
            <a:off x="1358470" y="1849524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204CD9-B220-1342-921B-56FAB8E2E78E}"/>
              </a:ext>
            </a:extLst>
          </p:cNvPr>
          <p:cNvSpPr/>
          <p:nvPr/>
        </p:nvSpPr>
        <p:spPr>
          <a:xfrm>
            <a:off x="1358469" y="1087782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04DF2-B079-8D46-8F2E-D703339B24B2}"/>
              </a:ext>
            </a:extLst>
          </p:cNvPr>
          <p:cNvSpPr/>
          <p:nvPr/>
        </p:nvSpPr>
        <p:spPr>
          <a:xfrm>
            <a:off x="6096000" y="2506749"/>
            <a:ext cx="1463040" cy="146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Path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D354F-2E1D-1244-84D4-FAF3B18785F2}"/>
              </a:ext>
            </a:extLst>
          </p:cNvPr>
          <p:cNvSpPr/>
          <p:nvPr/>
        </p:nvSpPr>
        <p:spPr>
          <a:xfrm>
            <a:off x="8005762" y="2506749"/>
            <a:ext cx="1463040" cy="146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5</cp:revision>
  <dcterms:created xsi:type="dcterms:W3CDTF">2022-03-28T20:24:09Z</dcterms:created>
  <dcterms:modified xsi:type="dcterms:W3CDTF">2022-04-03T03:27:06Z</dcterms:modified>
</cp:coreProperties>
</file>