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DFD"/>
    <a:srgbClr val="F8FCFC"/>
    <a:srgbClr val="AAFF4B"/>
    <a:srgbClr val="6AFF8A"/>
    <a:srgbClr val="0000E9"/>
    <a:srgbClr val="0000FF"/>
    <a:srgbClr val="FF3300"/>
    <a:srgbClr val="B0EAEE"/>
    <a:srgbClr val="FEF001"/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99"/>
  </p:normalViewPr>
  <p:slideViewPr>
    <p:cSldViewPr snapToGrid="0" snapToObjects="1">
      <p:cViewPr>
        <p:scale>
          <a:sx n="80" d="100"/>
          <a:sy n="80" d="100"/>
        </p:scale>
        <p:origin x="36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D28-F672-2D4F-B244-1D7495463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1B8A8-C5AC-554D-9901-877C9DF28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3FB36-9E55-4E44-B2F2-ED5AB53D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FA959-22B0-174E-8697-89AFD8A9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FCA79-9875-5046-810E-2E1210ED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6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376B-142E-9441-8E29-AB41FFE9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58DA6-88EE-3342-A373-BA8C6D3A6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BF249-0AFA-0845-97CC-03CF3E2C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0B2FC-C9A9-9B46-BEBE-81653042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114D8-51EA-E149-AA26-25A71ABD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3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25B925-1D63-BC4C-9714-79CA621E2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27686-C6E9-2642-8158-0596A3544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310E6-ADC1-3F4B-ADC0-848448CE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05347-5203-4248-9261-C4B8A1E3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B1540-B6BC-C346-BF89-6BA59994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3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B0A9-1FFA-A54C-8E6B-514CFC1C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5CD6A-98D8-3B4F-A3D1-1881EBBA0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2C421-57A9-C74C-915C-4F5F1EE4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C3CC1-9A37-CA4F-B2AB-D8A9A9C5E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34F44-C209-3643-92A4-B71B99208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6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C192-9D04-C846-921A-E1E95C678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FDB27-4E89-1442-B31F-CB8C32BF5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0F70B-077A-1341-9980-C3A1D73EC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123D2-0E06-0940-8B1E-6A05EF42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8D9B-105D-B74E-A32C-4014A4750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4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62FA-5ECB-C64C-A5AF-3C88B875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04265-F408-974F-996F-EF1AAB8C1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C5EA6-7458-4E45-9733-2A5133BF8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5E1C3-42A0-9B4D-BA5E-D4ACED9A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5/16/22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E707D-1918-0A42-A48D-4BF0B92C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0EA1F-A42F-544E-BC32-683A2349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0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64CA9-07DF-C04C-BAF2-D34DB39E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84DF0-4302-584C-B6E8-F908F2B3A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6B9A8-F676-FB42-85F1-930DC9159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8CAB39-D5AD-0C41-9B52-B3D7378C4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F70FC-6106-7C42-BFAA-60681C780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16141C-582B-8549-9F00-2D81B57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5/16/22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FA185A-1245-3D41-B341-52C88041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060A2-7284-0D4A-9605-4D2E8D48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6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28CB-3F69-964E-BA35-6A73F3AA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C54D0E-0ED4-054A-89B1-C5458F666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5/16/22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65733-367A-2341-9E9F-0AE14D746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8013D-558F-8348-B452-E35FDD35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8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45B03-AF9C-5B47-9F92-2BC782D3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5/16/22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F9B9D6-5A2D-9141-A96D-727CBFDA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2C581-C989-964D-97FD-4BBCD9C2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E417-3C01-0C47-BF4E-CE84D8230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2E5EC-1664-2C49-BF77-344FAB344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AA610-72D0-014D-89A8-8A8D125DC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8DC37-5E68-7B4F-BA49-4D69E5B8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5/16/22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1B5B6-D325-AF4E-828E-B27AA1DEE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4B160-BAC0-0644-BC6A-BBE458F4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C340-980C-3B4A-9488-E7262DDFE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08A2F7-7E3E-3C4E-AE18-649A96924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430E3-2695-6344-B6DD-8565B3B08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8D51A-DAB0-3D4B-90E3-AEC1CA64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5/16/22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9CB9B-C877-C242-8B6D-B7B90F7A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D377F-C67E-4242-A9A2-8EA09BC8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7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4C0999-2251-6E43-BB02-9E35FA11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6C59D-70F1-9C42-B004-75C04E58E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6466A-E8BF-324B-B77A-0D6AD81F6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FA700-99BD-0248-BA43-E581CE90197E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02730-36AB-8245-8BB3-F8618A0F8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6625A-42D6-B144-888A-3D81D31D0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7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32" Type="http://schemas.openxmlformats.org/officeDocument/2006/relationships/image" Target="../media/image46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31" Type="http://schemas.openxmlformats.org/officeDocument/2006/relationships/image" Target="../media/image45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8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6983D9D8-1D0B-514B-B41B-892B3A2258E9}"/>
              </a:ext>
            </a:extLst>
          </p:cNvPr>
          <p:cNvCxnSpPr>
            <a:cxnSpLocks/>
          </p:cNvCxnSpPr>
          <p:nvPr/>
        </p:nvCxnSpPr>
        <p:spPr>
          <a:xfrm>
            <a:off x="2451845" y="3634540"/>
            <a:ext cx="1271903" cy="420129"/>
          </a:xfrm>
          <a:prstGeom prst="line">
            <a:avLst/>
          </a:prstGeom>
          <a:ln w="41275"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A10F39F-52CC-E144-9ADB-F84228B18D2C}"/>
              </a:ext>
            </a:extLst>
          </p:cNvPr>
          <p:cNvCxnSpPr>
            <a:cxnSpLocks/>
          </p:cNvCxnSpPr>
          <p:nvPr/>
        </p:nvCxnSpPr>
        <p:spPr>
          <a:xfrm flipV="1">
            <a:off x="2461964" y="951518"/>
            <a:ext cx="1209910" cy="2338157"/>
          </a:xfrm>
          <a:prstGeom prst="line">
            <a:avLst/>
          </a:prstGeom>
          <a:ln w="41275"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E980ABA9-3D14-BC46-8F12-DE4740B52890}"/>
              </a:ext>
            </a:extLst>
          </p:cNvPr>
          <p:cNvSpPr/>
          <p:nvPr/>
        </p:nvSpPr>
        <p:spPr>
          <a:xfrm>
            <a:off x="3974510" y="1683850"/>
            <a:ext cx="1786605" cy="1851323"/>
          </a:xfrm>
          <a:prstGeom prst="roundRect">
            <a:avLst>
              <a:gd name="adj" fmla="val 5140"/>
            </a:avLst>
          </a:prstGeom>
          <a:solidFill>
            <a:srgbClr val="F8FCFC"/>
          </a:solidFill>
          <a:ln w="15875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5918E6-2BF3-BE49-A910-FC374C437160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1865870" y="3671101"/>
            <a:ext cx="0" cy="123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07C9B09-3454-8342-9D06-BE7DCA6C6936}"/>
              </a:ext>
            </a:extLst>
          </p:cNvPr>
          <p:cNvSpPr/>
          <p:nvPr/>
        </p:nvSpPr>
        <p:spPr>
          <a:xfrm>
            <a:off x="1253942" y="3794669"/>
            <a:ext cx="1223855" cy="2100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2DC5662-7DF6-8646-9C43-92B786CED622}"/>
              </a:ext>
            </a:extLst>
          </p:cNvPr>
          <p:cNvSpPr/>
          <p:nvPr/>
        </p:nvSpPr>
        <p:spPr>
          <a:xfrm>
            <a:off x="1253942" y="3250972"/>
            <a:ext cx="1223855" cy="420129"/>
          </a:xfrm>
          <a:prstGeom prst="roundRect">
            <a:avLst/>
          </a:prstGeom>
          <a:solidFill>
            <a:schemeClr val="accent6"/>
          </a:solidFill>
          <a:ln w="158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Token-mixer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27177D3-70F0-B94F-9499-7AD7E541BCE8}"/>
              </a:ext>
            </a:extLst>
          </p:cNvPr>
          <p:cNvSpPr/>
          <p:nvPr/>
        </p:nvSpPr>
        <p:spPr>
          <a:xfrm>
            <a:off x="1253942" y="2853084"/>
            <a:ext cx="1223855" cy="2743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Spatial-att.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3998C36-0A9E-884A-A502-D89AE51ABEB6}"/>
              </a:ext>
            </a:extLst>
          </p:cNvPr>
          <p:cNvSpPr/>
          <p:nvPr/>
        </p:nvSpPr>
        <p:spPr>
          <a:xfrm>
            <a:off x="1253942" y="2063580"/>
            <a:ext cx="1223855" cy="2100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AAE9C61-C43D-2846-8E19-EBB1B2047771}"/>
              </a:ext>
            </a:extLst>
          </p:cNvPr>
          <p:cNvSpPr/>
          <p:nvPr/>
        </p:nvSpPr>
        <p:spPr>
          <a:xfrm>
            <a:off x="1253942" y="1519883"/>
            <a:ext cx="1223855" cy="4201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Channel-mixer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2180692-920B-924C-9181-2281DB85B412}"/>
              </a:ext>
            </a:extLst>
          </p:cNvPr>
          <p:cNvSpPr/>
          <p:nvPr/>
        </p:nvSpPr>
        <p:spPr>
          <a:xfrm>
            <a:off x="1253942" y="1121995"/>
            <a:ext cx="1223855" cy="2743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Channel-att.</a:t>
            </a:r>
          </a:p>
        </p:txBody>
      </p:sp>
      <p:sp>
        <p:nvSpPr>
          <p:cNvPr id="20" name="Or 19">
            <a:extLst>
              <a:ext uri="{FF2B5EF4-FFF2-40B4-BE49-F238E27FC236}">
                <a16:creationId xmlns:a16="http://schemas.microsoft.com/office/drawing/2014/main" id="{246742E3-DF26-7542-9632-587D47E005FA}"/>
              </a:ext>
            </a:extLst>
          </p:cNvPr>
          <p:cNvSpPr/>
          <p:nvPr/>
        </p:nvSpPr>
        <p:spPr>
          <a:xfrm>
            <a:off x="1728710" y="2419454"/>
            <a:ext cx="274320" cy="274320"/>
          </a:xfrm>
          <a:prstGeom prst="flowChar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r 20">
            <a:extLst>
              <a:ext uri="{FF2B5EF4-FFF2-40B4-BE49-F238E27FC236}">
                <a16:creationId xmlns:a16="http://schemas.microsoft.com/office/drawing/2014/main" id="{26617902-ED1C-8541-BDA0-D0C73EDE869C}"/>
              </a:ext>
            </a:extLst>
          </p:cNvPr>
          <p:cNvSpPr/>
          <p:nvPr/>
        </p:nvSpPr>
        <p:spPr>
          <a:xfrm>
            <a:off x="1728710" y="710515"/>
            <a:ext cx="274320" cy="274320"/>
          </a:xfrm>
          <a:prstGeom prst="flowChar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3292F1-00A1-6444-8F78-2973E079A7BE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V="1">
            <a:off x="1865870" y="3127404"/>
            <a:ext cx="0" cy="123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C011CDC-9BFF-8F4B-89EF-0325F61B1845}"/>
              </a:ext>
            </a:extLst>
          </p:cNvPr>
          <p:cNvCxnSpPr>
            <a:cxnSpLocks/>
            <a:stCxn id="14" idx="0"/>
            <a:endCxn id="20" idx="4"/>
          </p:cNvCxnSpPr>
          <p:nvPr/>
        </p:nvCxnSpPr>
        <p:spPr>
          <a:xfrm flipV="1">
            <a:off x="1865870" y="2693774"/>
            <a:ext cx="0" cy="1593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E589DA-277A-834A-A5CC-54CBDCA7976D}"/>
              </a:ext>
            </a:extLst>
          </p:cNvPr>
          <p:cNvCxnSpPr>
            <a:cxnSpLocks/>
            <a:stCxn id="20" idx="0"/>
            <a:endCxn id="15" idx="2"/>
          </p:cNvCxnSpPr>
          <p:nvPr/>
        </p:nvCxnSpPr>
        <p:spPr>
          <a:xfrm flipV="1">
            <a:off x="1865870" y="2273645"/>
            <a:ext cx="0" cy="145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D2FA61F-657F-F742-89D6-7D06F99CEEB7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flipV="1">
            <a:off x="1865870" y="1940012"/>
            <a:ext cx="0" cy="123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E70B464-B4AE-BC42-938F-280D9D623FFE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V="1">
            <a:off x="1865870" y="1396315"/>
            <a:ext cx="0" cy="123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D59423F-8F2F-B541-986A-DD2E1CFEBE3F}"/>
              </a:ext>
            </a:extLst>
          </p:cNvPr>
          <p:cNvCxnSpPr>
            <a:cxnSpLocks/>
            <a:stCxn id="17" idx="0"/>
            <a:endCxn id="21" idx="4"/>
          </p:cNvCxnSpPr>
          <p:nvPr/>
        </p:nvCxnSpPr>
        <p:spPr>
          <a:xfrm flipV="1">
            <a:off x="1865870" y="984835"/>
            <a:ext cx="0" cy="137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258173-C655-CF4D-81FF-BE2123F56F50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865870" y="4004734"/>
            <a:ext cx="0" cy="458485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3FA3314-B067-794B-BFF1-7ABD22F056BC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1865870" y="405396"/>
            <a:ext cx="0" cy="305119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73E26F27-BB8C-4A4E-B10A-77662116CC62}"/>
              </a:ext>
            </a:extLst>
          </p:cNvPr>
          <p:cNvCxnSpPr>
            <a:endCxn id="20" idx="2"/>
          </p:cNvCxnSpPr>
          <p:nvPr/>
        </p:nvCxnSpPr>
        <p:spPr>
          <a:xfrm rot="16200000" flipV="1">
            <a:off x="971631" y="3313694"/>
            <a:ext cx="1651319" cy="137160"/>
          </a:xfrm>
          <a:prstGeom prst="bentConnector4">
            <a:avLst>
              <a:gd name="adj1" fmla="val -811"/>
              <a:gd name="adj2" fmla="val 581886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88E980E6-7545-E845-AC0C-DE2A2548E842}"/>
              </a:ext>
            </a:extLst>
          </p:cNvPr>
          <p:cNvCxnSpPr>
            <a:cxnSpLocks/>
            <a:endCxn id="21" idx="2"/>
          </p:cNvCxnSpPr>
          <p:nvPr/>
        </p:nvCxnSpPr>
        <p:spPr>
          <a:xfrm rot="16200000" flipV="1">
            <a:off x="1044422" y="1531963"/>
            <a:ext cx="1505740" cy="137163"/>
          </a:xfrm>
          <a:prstGeom prst="bentConnector4">
            <a:avLst>
              <a:gd name="adj1" fmla="val 461"/>
              <a:gd name="adj2" fmla="val 57711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51C3C7E-F018-5E4B-914A-1B7E0DCA0215}"/>
              </a:ext>
            </a:extLst>
          </p:cNvPr>
          <p:cNvSpPr txBox="1"/>
          <p:nvPr/>
        </p:nvSpPr>
        <p:spPr>
          <a:xfrm>
            <a:off x="824459" y="4754880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FCVT Block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45A65286-4D81-0745-BF29-43FCB299EED2}"/>
              </a:ext>
            </a:extLst>
          </p:cNvPr>
          <p:cNvSpPr/>
          <p:nvPr/>
        </p:nvSpPr>
        <p:spPr>
          <a:xfrm>
            <a:off x="824459" y="710515"/>
            <a:ext cx="1768836" cy="3606652"/>
          </a:xfrm>
          <a:prstGeom prst="roundRect">
            <a:avLst>
              <a:gd name="adj" fmla="val 8975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DFD22B1-E9A2-1041-A283-741A5A7883EF}"/>
              </a:ext>
            </a:extLst>
          </p:cNvPr>
          <p:cNvCxnSpPr>
            <a:cxnSpLocks/>
            <a:stCxn id="121" idx="2"/>
            <a:endCxn id="119" idx="0"/>
          </p:cNvCxnSpPr>
          <p:nvPr/>
        </p:nvCxnSpPr>
        <p:spPr>
          <a:xfrm flipH="1">
            <a:off x="4559401" y="3101373"/>
            <a:ext cx="20" cy="663102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>
            <a:extLst>
              <a:ext uri="{FF2B5EF4-FFF2-40B4-BE49-F238E27FC236}">
                <a16:creationId xmlns:a16="http://schemas.microsoft.com/office/drawing/2014/main" id="{B2EB2DA8-9A18-F14E-9952-079C665E36D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330801" y="3764475"/>
            <a:ext cx="457200" cy="457200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B88DE204-0B51-1846-97BC-FD2BDFB6C93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90" y="2761277"/>
            <a:ext cx="457200" cy="457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8547A25E-0066-5144-8CB3-96195FF7C0C2}"/>
              </a:ext>
            </a:extLst>
          </p:cNvPr>
          <p:cNvSpPr/>
          <p:nvPr/>
        </p:nvSpPr>
        <p:spPr>
          <a:xfrm>
            <a:off x="4445121" y="2872773"/>
            <a:ext cx="228600" cy="228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F64B91F-086D-4745-903A-2A3CF818BE07}"/>
              </a:ext>
            </a:extLst>
          </p:cNvPr>
          <p:cNvCxnSpPr>
            <a:cxnSpLocks/>
            <a:stCxn id="120" idx="1"/>
            <a:endCxn id="121" idx="3"/>
          </p:cNvCxnSpPr>
          <p:nvPr/>
        </p:nvCxnSpPr>
        <p:spPr>
          <a:xfrm flipH="1" flipV="1">
            <a:off x="4673721" y="2987073"/>
            <a:ext cx="551469" cy="2804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80BA9F6B-5277-FE4A-9155-B4C5A308B183}"/>
              </a:ext>
            </a:extLst>
          </p:cNvPr>
          <p:cNvCxnSpPr>
            <a:cxnSpLocks/>
            <a:endCxn id="120" idx="2"/>
          </p:cNvCxnSpPr>
          <p:nvPr/>
        </p:nvCxnSpPr>
        <p:spPr>
          <a:xfrm flipV="1">
            <a:off x="4547301" y="3218477"/>
            <a:ext cx="906489" cy="392708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54AD290F-CB24-F647-B3F6-24B73C1559F3}"/>
              </a:ext>
            </a:extLst>
          </p:cNvPr>
          <p:cNvSpPr txBox="1"/>
          <p:nvPr/>
        </p:nvSpPr>
        <p:spPr>
          <a:xfrm>
            <a:off x="4618066" y="3056778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</a:t>
            </a:r>
          </a:p>
        </p:txBody>
      </p: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6C846265-985E-0549-89F5-4454C65D505F}"/>
              </a:ext>
            </a:extLst>
          </p:cNvPr>
          <p:cNvCxnSpPr>
            <a:cxnSpLocks/>
            <a:stCxn id="120" idx="0"/>
            <a:endCxn id="137" idx="6"/>
          </p:cNvCxnSpPr>
          <p:nvPr/>
        </p:nvCxnSpPr>
        <p:spPr>
          <a:xfrm rot="16200000" flipV="1">
            <a:off x="4843366" y="2150853"/>
            <a:ext cx="881274" cy="339574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Summing Junction 136">
            <a:extLst>
              <a:ext uri="{FF2B5EF4-FFF2-40B4-BE49-F238E27FC236}">
                <a16:creationId xmlns:a16="http://schemas.microsoft.com/office/drawing/2014/main" id="{65972E8B-4417-6447-A9D3-9A4C5DAEA927}"/>
              </a:ext>
            </a:extLst>
          </p:cNvPr>
          <p:cNvSpPr/>
          <p:nvPr/>
        </p:nvSpPr>
        <p:spPr>
          <a:xfrm>
            <a:off x="4839896" y="1742843"/>
            <a:ext cx="274320" cy="274320"/>
          </a:xfrm>
          <a:prstGeom prst="flowChartSummingJunct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Collate 142">
            <a:extLst>
              <a:ext uri="{FF2B5EF4-FFF2-40B4-BE49-F238E27FC236}">
                <a16:creationId xmlns:a16="http://schemas.microsoft.com/office/drawing/2014/main" id="{5BCB0F22-6423-2D4B-83C7-DA7CBC013E5A}"/>
              </a:ext>
            </a:extLst>
          </p:cNvPr>
          <p:cNvSpPr/>
          <p:nvPr/>
        </p:nvSpPr>
        <p:spPr>
          <a:xfrm>
            <a:off x="4366655" y="2125844"/>
            <a:ext cx="385490" cy="366578"/>
          </a:xfrm>
          <a:prstGeom prst="flowChartCollat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3768D3E-F69A-9D48-B9E5-ADE2FE66F673}"/>
              </a:ext>
            </a:extLst>
          </p:cNvPr>
          <p:cNvCxnSpPr>
            <a:cxnSpLocks/>
            <a:stCxn id="143" idx="2"/>
            <a:endCxn id="121" idx="0"/>
          </p:cNvCxnSpPr>
          <p:nvPr/>
        </p:nvCxnSpPr>
        <p:spPr>
          <a:xfrm>
            <a:off x="4559400" y="2492422"/>
            <a:ext cx="21" cy="380351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EE528E3A-5B7E-7342-8841-B00F6ADB1C57}"/>
              </a:ext>
            </a:extLst>
          </p:cNvPr>
          <p:cNvCxnSpPr>
            <a:cxnSpLocks/>
            <a:stCxn id="143" idx="0"/>
            <a:endCxn id="137" idx="2"/>
          </p:cNvCxnSpPr>
          <p:nvPr/>
        </p:nvCxnSpPr>
        <p:spPr>
          <a:xfrm rot="5400000" flipH="1" flipV="1">
            <a:off x="4576728" y="1862676"/>
            <a:ext cx="245841" cy="280496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9EFE202F-FF81-D843-9442-74045C2C0DEB}"/>
              </a:ext>
            </a:extLst>
          </p:cNvPr>
          <p:cNvSpPr txBox="1"/>
          <p:nvPr/>
        </p:nvSpPr>
        <p:spPr>
          <a:xfrm rot="16200000">
            <a:off x="3713165" y="2035165"/>
            <a:ext cx="933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bottleneck</a:t>
            </a:r>
          </a:p>
        </p:txBody>
      </p:sp>
      <p:sp>
        <p:nvSpPr>
          <p:cNvPr id="156" name="Or 155">
            <a:extLst>
              <a:ext uri="{FF2B5EF4-FFF2-40B4-BE49-F238E27FC236}">
                <a16:creationId xmlns:a16="http://schemas.microsoft.com/office/drawing/2014/main" id="{5E851F05-3E12-5D4A-BAA8-EE1DDA81B0C4}"/>
              </a:ext>
            </a:extLst>
          </p:cNvPr>
          <p:cNvSpPr/>
          <p:nvPr/>
        </p:nvSpPr>
        <p:spPr>
          <a:xfrm>
            <a:off x="4411379" y="1383536"/>
            <a:ext cx="274320" cy="274320"/>
          </a:xfrm>
          <a:prstGeom prst="flowChar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B5477002-328E-ED44-BC23-EC12967145EC}"/>
              </a:ext>
            </a:extLst>
          </p:cNvPr>
          <p:cNvCxnSpPr>
            <a:cxnSpLocks/>
            <a:endCxn id="156" idx="2"/>
          </p:cNvCxnSpPr>
          <p:nvPr/>
        </p:nvCxnSpPr>
        <p:spPr>
          <a:xfrm rot="16200000" flipV="1">
            <a:off x="3434812" y="2497263"/>
            <a:ext cx="2102674" cy="149539"/>
          </a:xfrm>
          <a:prstGeom prst="bentConnector4">
            <a:avLst>
              <a:gd name="adj1" fmla="val 717"/>
              <a:gd name="adj2" fmla="val 466591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1AA655DD-0B98-0248-AF25-64EE09B084CF}"/>
              </a:ext>
            </a:extLst>
          </p:cNvPr>
          <p:cNvSpPr txBox="1"/>
          <p:nvPr/>
        </p:nvSpPr>
        <p:spPr>
          <a:xfrm rot="16200000">
            <a:off x="3827354" y="2109244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Info. </a:t>
            </a:r>
          </a:p>
        </p:txBody>
      </p: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09CFD0B2-D492-804C-835A-2DA8AE219F70}"/>
              </a:ext>
            </a:extLst>
          </p:cNvPr>
          <p:cNvCxnSpPr>
            <a:cxnSpLocks/>
            <a:stCxn id="137" idx="0"/>
            <a:endCxn id="156" idx="6"/>
          </p:cNvCxnSpPr>
          <p:nvPr/>
        </p:nvCxnSpPr>
        <p:spPr>
          <a:xfrm rot="16200000" flipV="1">
            <a:off x="4720305" y="1486091"/>
            <a:ext cx="222147" cy="291357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Rounded Rectangle 165">
                <a:extLst>
                  <a:ext uri="{FF2B5EF4-FFF2-40B4-BE49-F238E27FC236}">
                    <a16:creationId xmlns:a16="http://schemas.microsoft.com/office/drawing/2014/main" id="{3782901D-9BB9-9C4A-A4F8-7F355BA63D12}"/>
                  </a:ext>
                </a:extLst>
              </p:cNvPr>
              <p:cNvSpPr/>
              <p:nvPr/>
            </p:nvSpPr>
            <p:spPr>
              <a:xfrm>
                <a:off x="3866728" y="951518"/>
                <a:ext cx="1361146" cy="294622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tIns="0" bIns="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𝑜𝑛𝑣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6" name="Rounded Rectangle 165">
                <a:extLst>
                  <a:ext uri="{FF2B5EF4-FFF2-40B4-BE49-F238E27FC236}">
                    <a16:creationId xmlns:a16="http://schemas.microsoft.com/office/drawing/2014/main" id="{3782901D-9BB9-9C4A-A4F8-7F355BA63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728" y="951518"/>
                <a:ext cx="1361146" cy="294622"/>
              </a:xfrm>
              <a:prstGeom prst="roundRect">
                <a:avLst/>
              </a:prstGeom>
              <a:blipFill>
                <a:blip r:embed="rId4"/>
                <a:stretch>
                  <a:fillRect l="-4505" t="-3704" b="-2222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CA1DABE-098B-A249-B163-381E453BB51A}"/>
              </a:ext>
            </a:extLst>
          </p:cNvPr>
          <p:cNvCxnSpPr>
            <a:cxnSpLocks/>
            <a:stCxn id="166" idx="2"/>
            <a:endCxn id="156" idx="0"/>
          </p:cNvCxnSpPr>
          <p:nvPr/>
        </p:nvCxnSpPr>
        <p:spPr>
          <a:xfrm>
            <a:off x="4547301" y="1246140"/>
            <a:ext cx="1238" cy="137396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7E03FDFD-9A63-264A-8514-84E15587CF1F}"/>
              </a:ext>
            </a:extLst>
          </p:cNvPr>
          <p:cNvSpPr txBox="1"/>
          <p:nvPr/>
        </p:nvSpPr>
        <p:spPr>
          <a:xfrm>
            <a:off x="5122568" y="128333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32401CA-02BB-DC47-BDCA-583AC67AC2DD}"/>
              </a:ext>
            </a:extLst>
          </p:cNvPr>
          <p:cNvCxnSpPr>
            <a:cxnSpLocks/>
            <a:endCxn id="166" idx="0"/>
          </p:cNvCxnSpPr>
          <p:nvPr/>
        </p:nvCxnSpPr>
        <p:spPr>
          <a:xfrm>
            <a:off x="4547301" y="623077"/>
            <a:ext cx="0" cy="328441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3D620DF3-A8FB-BA49-86E7-92CCC285DE0A}"/>
              </a:ext>
            </a:extLst>
          </p:cNvPr>
          <p:cNvSpPr/>
          <p:nvPr/>
        </p:nvSpPr>
        <p:spPr>
          <a:xfrm>
            <a:off x="3652707" y="897398"/>
            <a:ext cx="2345672" cy="3195172"/>
          </a:xfrm>
          <a:prstGeom prst="roundRect">
            <a:avLst>
              <a:gd name="adj" fmla="val 8975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7E688FF-15CC-F54D-B6C9-32AF867248E3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4559401" y="4221675"/>
            <a:ext cx="0" cy="292156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871A8A22-7F53-144A-B31E-90D98F6696E7}"/>
                  </a:ext>
                </a:extLst>
              </p:cNvPr>
              <p:cNvSpPr txBox="1"/>
              <p:nvPr/>
            </p:nvSpPr>
            <p:spPr>
              <a:xfrm>
                <a:off x="5378754" y="683971"/>
                <a:ext cx="5790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871A8A22-7F53-144A-B31E-90D98F669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754" y="683971"/>
                <a:ext cx="57900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TextBox 180">
            <a:extLst>
              <a:ext uri="{FF2B5EF4-FFF2-40B4-BE49-F238E27FC236}">
                <a16:creationId xmlns:a16="http://schemas.microsoft.com/office/drawing/2014/main" id="{F7CBAAB6-8317-1E48-8D9A-6EC2F1BB8A5F}"/>
              </a:ext>
            </a:extLst>
          </p:cNvPr>
          <p:cNvSpPr txBox="1"/>
          <p:nvPr/>
        </p:nvSpPr>
        <p:spPr>
          <a:xfrm>
            <a:off x="3723768" y="4754880"/>
            <a:ext cx="234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FCVT Token-mixer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B9A3B46-13F6-9042-8D51-159AD450BEBE}"/>
              </a:ext>
            </a:extLst>
          </p:cNvPr>
          <p:cNvSpPr txBox="1"/>
          <p:nvPr/>
        </p:nvSpPr>
        <p:spPr>
          <a:xfrm rot="16200000">
            <a:off x="4189578" y="320193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Rounded Rectangle 194">
                <a:extLst>
                  <a:ext uri="{FF2B5EF4-FFF2-40B4-BE49-F238E27FC236}">
                    <a16:creationId xmlns:a16="http://schemas.microsoft.com/office/drawing/2014/main" id="{E3E31040-55EA-EC4C-A1B0-D3CFC585198A}"/>
                  </a:ext>
                </a:extLst>
              </p:cNvPr>
              <p:cNvSpPr/>
              <p:nvPr/>
            </p:nvSpPr>
            <p:spPr>
              <a:xfrm>
                <a:off x="6960660" y="2449843"/>
                <a:ext cx="1280160" cy="2286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tIns="0" bIns="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𝑜𝑛𝑣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3×3</m:t>
                    </m:r>
                  </m:oMath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5" name="Rounded Rectangle 194">
                <a:extLst>
                  <a:ext uri="{FF2B5EF4-FFF2-40B4-BE49-F238E27FC236}">
                    <a16:creationId xmlns:a16="http://schemas.microsoft.com/office/drawing/2014/main" id="{E3E31040-55EA-EC4C-A1B0-D3CFC5851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660" y="2449843"/>
                <a:ext cx="1280160" cy="228600"/>
              </a:xfrm>
              <a:prstGeom prst="roundRect">
                <a:avLst/>
              </a:prstGeom>
              <a:blipFill>
                <a:blip r:embed="rId6"/>
                <a:stretch>
                  <a:fillRect l="-7692" t="-23810" r="-2885" b="-4285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Rounded Rectangle 195">
                <a:extLst>
                  <a:ext uri="{FF2B5EF4-FFF2-40B4-BE49-F238E27FC236}">
                    <a16:creationId xmlns:a16="http://schemas.microsoft.com/office/drawing/2014/main" id="{3420A99D-A7D9-704E-90CC-9698A66AED64}"/>
                  </a:ext>
                </a:extLst>
              </p:cNvPr>
              <p:cNvSpPr/>
              <p:nvPr/>
            </p:nvSpPr>
            <p:spPr>
              <a:xfrm>
                <a:off x="6960660" y="2117869"/>
                <a:ext cx="1280160" cy="2286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t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𝑜𝑛𝑣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1×1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6" name="Rounded Rectangle 195">
                <a:extLst>
                  <a:ext uri="{FF2B5EF4-FFF2-40B4-BE49-F238E27FC236}">
                    <a16:creationId xmlns:a16="http://schemas.microsoft.com/office/drawing/2014/main" id="{3420A99D-A7D9-704E-90CC-9698A66AE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660" y="2117869"/>
                <a:ext cx="1280160" cy="228600"/>
              </a:xfrm>
              <a:prstGeom prst="roundRect">
                <a:avLst/>
              </a:prstGeom>
              <a:blipFill>
                <a:blip r:embed="rId7"/>
                <a:stretch>
                  <a:fillRect t="-4545" b="-2727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Rounded Rectangle 196">
            <a:extLst>
              <a:ext uri="{FF2B5EF4-FFF2-40B4-BE49-F238E27FC236}">
                <a16:creationId xmlns:a16="http://schemas.microsoft.com/office/drawing/2014/main" id="{7DC030B5-8815-514C-B273-6E806D4326E0}"/>
              </a:ext>
            </a:extLst>
          </p:cNvPr>
          <p:cNvSpPr/>
          <p:nvPr/>
        </p:nvSpPr>
        <p:spPr>
          <a:xfrm>
            <a:off x="6960660" y="1797795"/>
            <a:ext cx="1280160" cy="228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184934DA-D02F-F843-B63D-5E0139AFF9AF}"/>
                  </a:ext>
                </a:extLst>
              </p:cNvPr>
              <p:cNvSpPr/>
              <p:nvPr/>
            </p:nvSpPr>
            <p:spPr>
              <a:xfrm>
                <a:off x="6960660" y="1477899"/>
                <a:ext cx="1280160" cy="2286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t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𝑜𝑛𝑣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1×1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184934DA-D02F-F843-B63D-5E0139AFF9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660" y="1477899"/>
                <a:ext cx="1280160" cy="228600"/>
              </a:xfrm>
              <a:prstGeom prst="roundRect">
                <a:avLst/>
              </a:prstGeom>
              <a:blipFill>
                <a:blip r:embed="rId8"/>
                <a:stretch>
                  <a:fillRect t="-4762" b="-33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Rounded Rectangle 199">
            <a:extLst>
              <a:ext uri="{FF2B5EF4-FFF2-40B4-BE49-F238E27FC236}">
                <a16:creationId xmlns:a16="http://schemas.microsoft.com/office/drawing/2014/main" id="{B27E19EE-7DDE-7641-8EDF-50EEC9C67992}"/>
              </a:ext>
            </a:extLst>
          </p:cNvPr>
          <p:cNvSpPr/>
          <p:nvPr/>
        </p:nvSpPr>
        <p:spPr>
          <a:xfrm>
            <a:off x="6960660" y="1169995"/>
            <a:ext cx="1280160" cy="228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</a:p>
        </p:txBody>
      </p:sp>
      <p:sp>
        <p:nvSpPr>
          <p:cNvPr id="201" name="Summing Junction 200">
            <a:extLst>
              <a:ext uri="{FF2B5EF4-FFF2-40B4-BE49-F238E27FC236}">
                <a16:creationId xmlns:a16="http://schemas.microsoft.com/office/drawing/2014/main" id="{5728BADE-DBAF-D748-A039-BBF4E327A17F}"/>
              </a:ext>
            </a:extLst>
          </p:cNvPr>
          <p:cNvSpPr/>
          <p:nvPr/>
        </p:nvSpPr>
        <p:spPr>
          <a:xfrm>
            <a:off x="7463579" y="804201"/>
            <a:ext cx="274320" cy="274320"/>
          </a:xfrm>
          <a:prstGeom prst="flowChartSummingJunct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A8289462-4A09-E948-98D0-DCFEF9E48D04}"/>
              </a:ext>
            </a:extLst>
          </p:cNvPr>
          <p:cNvCxnSpPr>
            <a:cxnSpLocks/>
            <a:stCxn id="195" idx="2"/>
          </p:cNvCxnSpPr>
          <p:nvPr/>
        </p:nvCxnSpPr>
        <p:spPr>
          <a:xfrm flipH="1">
            <a:off x="7600739" y="2678443"/>
            <a:ext cx="1" cy="296385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233C178-6D91-034D-89BA-0C30D0C89275}"/>
              </a:ext>
            </a:extLst>
          </p:cNvPr>
          <p:cNvCxnSpPr>
            <a:cxnSpLocks/>
            <a:stCxn id="199" idx="0"/>
            <a:endCxn id="200" idx="2"/>
          </p:cNvCxnSpPr>
          <p:nvPr/>
        </p:nvCxnSpPr>
        <p:spPr>
          <a:xfrm flipV="1">
            <a:off x="7600740" y="1398595"/>
            <a:ext cx="0" cy="7930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E270897B-C6E2-2747-A8A9-D9459BF0B9D8}"/>
              </a:ext>
            </a:extLst>
          </p:cNvPr>
          <p:cNvCxnSpPr>
            <a:cxnSpLocks/>
            <a:stCxn id="197" idx="0"/>
            <a:endCxn id="199" idx="2"/>
          </p:cNvCxnSpPr>
          <p:nvPr/>
        </p:nvCxnSpPr>
        <p:spPr>
          <a:xfrm flipV="1">
            <a:off x="7600740" y="1706499"/>
            <a:ext cx="0" cy="9129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15C8EE9C-3BE5-4C46-BA9A-970D3261764D}"/>
              </a:ext>
            </a:extLst>
          </p:cNvPr>
          <p:cNvCxnSpPr>
            <a:cxnSpLocks/>
            <a:stCxn id="196" idx="0"/>
            <a:endCxn id="197" idx="2"/>
          </p:cNvCxnSpPr>
          <p:nvPr/>
        </p:nvCxnSpPr>
        <p:spPr>
          <a:xfrm flipV="1">
            <a:off x="7600740" y="2026395"/>
            <a:ext cx="0" cy="914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029C1F77-DA64-5447-963D-88FA93BCF057}"/>
              </a:ext>
            </a:extLst>
          </p:cNvPr>
          <p:cNvCxnSpPr>
            <a:cxnSpLocks/>
            <a:stCxn id="195" idx="0"/>
            <a:endCxn id="196" idx="2"/>
          </p:cNvCxnSpPr>
          <p:nvPr/>
        </p:nvCxnSpPr>
        <p:spPr>
          <a:xfrm flipV="1">
            <a:off x="7600740" y="2346469"/>
            <a:ext cx="0" cy="1033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579825DE-D0EF-5542-ABF8-CAAA3E497F71}"/>
              </a:ext>
            </a:extLst>
          </p:cNvPr>
          <p:cNvCxnSpPr>
            <a:cxnSpLocks/>
            <a:stCxn id="200" idx="0"/>
            <a:endCxn id="201" idx="4"/>
          </p:cNvCxnSpPr>
          <p:nvPr/>
        </p:nvCxnSpPr>
        <p:spPr>
          <a:xfrm flipH="1" flipV="1">
            <a:off x="7600739" y="1078521"/>
            <a:ext cx="1" cy="914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8D0774A0-CA45-3544-8908-2A3609321772}"/>
              </a:ext>
            </a:extLst>
          </p:cNvPr>
          <p:cNvCxnSpPr>
            <a:cxnSpLocks/>
            <a:endCxn id="201" idx="2"/>
          </p:cNvCxnSpPr>
          <p:nvPr/>
        </p:nvCxnSpPr>
        <p:spPr>
          <a:xfrm rot="16200000" flipV="1">
            <a:off x="6561634" y="1843306"/>
            <a:ext cx="1941050" cy="137159"/>
          </a:xfrm>
          <a:prstGeom prst="bentConnector4">
            <a:avLst>
              <a:gd name="adj1" fmla="val 131"/>
              <a:gd name="adj2" fmla="val 539894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20A0B2D3-7A10-9D41-8D2A-845A6587F0F9}"/>
              </a:ext>
            </a:extLst>
          </p:cNvPr>
          <p:cNvCxnSpPr>
            <a:cxnSpLocks/>
            <a:endCxn id="201" idx="0"/>
          </p:cNvCxnSpPr>
          <p:nvPr/>
        </p:nvCxnSpPr>
        <p:spPr>
          <a:xfrm>
            <a:off x="7600739" y="574588"/>
            <a:ext cx="0" cy="229613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ounded Rectangle 230">
            <a:extLst>
              <a:ext uri="{FF2B5EF4-FFF2-40B4-BE49-F238E27FC236}">
                <a16:creationId xmlns:a16="http://schemas.microsoft.com/office/drawing/2014/main" id="{BF4F2808-2436-B14A-9493-98AE84126B1D}"/>
              </a:ext>
            </a:extLst>
          </p:cNvPr>
          <p:cNvSpPr/>
          <p:nvPr/>
        </p:nvSpPr>
        <p:spPr>
          <a:xfrm>
            <a:off x="6778765" y="714068"/>
            <a:ext cx="1554480" cy="2260760"/>
          </a:xfrm>
          <a:prstGeom prst="roundRect">
            <a:avLst>
              <a:gd name="adj" fmla="val 3785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7A1681F-BCB0-464D-A655-2CAB07216E1A}"/>
              </a:ext>
            </a:extLst>
          </p:cNvPr>
          <p:cNvSpPr txBox="1"/>
          <p:nvPr/>
        </p:nvSpPr>
        <p:spPr>
          <a:xfrm>
            <a:off x="6826762" y="29296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Spatial-Att.</a:t>
            </a:r>
          </a:p>
        </p:txBody>
      </p: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30FB0F59-458F-8344-9253-CFC4558B62F6}"/>
              </a:ext>
            </a:extLst>
          </p:cNvPr>
          <p:cNvSpPr/>
          <p:nvPr/>
        </p:nvSpPr>
        <p:spPr>
          <a:xfrm>
            <a:off x="8864455" y="2436908"/>
            <a:ext cx="1280160" cy="228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Rounded Rectangle 233">
                <a:extLst>
                  <a:ext uri="{FF2B5EF4-FFF2-40B4-BE49-F238E27FC236}">
                    <a16:creationId xmlns:a16="http://schemas.microsoft.com/office/drawing/2014/main" id="{37BAB5DB-A844-B143-9B4E-01ADBA3B9F58}"/>
                  </a:ext>
                </a:extLst>
              </p:cNvPr>
              <p:cNvSpPr/>
              <p:nvPr/>
            </p:nvSpPr>
            <p:spPr>
              <a:xfrm>
                <a:off x="8864455" y="2104934"/>
                <a:ext cx="1280160" cy="2286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t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𝑜𝑛𝑣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3×3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4" name="Rounded Rectangle 233">
                <a:extLst>
                  <a:ext uri="{FF2B5EF4-FFF2-40B4-BE49-F238E27FC236}">
                    <a16:creationId xmlns:a16="http://schemas.microsoft.com/office/drawing/2014/main" id="{37BAB5DB-A844-B143-9B4E-01ADBA3B9F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455" y="2104934"/>
                <a:ext cx="1280160" cy="228600"/>
              </a:xfrm>
              <a:prstGeom prst="roundRect">
                <a:avLst/>
              </a:prstGeom>
              <a:blipFill>
                <a:blip r:embed="rId9"/>
                <a:stretch>
                  <a:fillRect t="-4545" b="-2727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" name="Rounded Rectangle 234">
            <a:extLst>
              <a:ext uri="{FF2B5EF4-FFF2-40B4-BE49-F238E27FC236}">
                <a16:creationId xmlns:a16="http://schemas.microsoft.com/office/drawing/2014/main" id="{EAB0623D-8DFA-8C42-9F0E-6228D31C4D7C}"/>
              </a:ext>
            </a:extLst>
          </p:cNvPr>
          <p:cNvSpPr/>
          <p:nvPr/>
        </p:nvSpPr>
        <p:spPr>
          <a:xfrm>
            <a:off x="8864455" y="1784860"/>
            <a:ext cx="1280160" cy="228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Rounded Rectangle 235">
                <a:extLst>
                  <a:ext uri="{FF2B5EF4-FFF2-40B4-BE49-F238E27FC236}">
                    <a16:creationId xmlns:a16="http://schemas.microsoft.com/office/drawing/2014/main" id="{ECB77268-19FA-2149-ABD3-8CEF9AE53166}"/>
                  </a:ext>
                </a:extLst>
              </p:cNvPr>
              <p:cNvSpPr/>
              <p:nvPr/>
            </p:nvSpPr>
            <p:spPr>
              <a:xfrm>
                <a:off x="8864455" y="1464964"/>
                <a:ext cx="1280160" cy="2286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t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𝑜𝑛𝑣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5×5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6" name="Rounded Rectangle 235">
                <a:extLst>
                  <a:ext uri="{FF2B5EF4-FFF2-40B4-BE49-F238E27FC236}">
                    <a16:creationId xmlns:a16="http://schemas.microsoft.com/office/drawing/2014/main" id="{ECB77268-19FA-2149-ABD3-8CEF9AE53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455" y="1464964"/>
                <a:ext cx="1280160" cy="228600"/>
              </a:xfrm>
              <a:prstGeom prst="roundRect">
                <a:avLst/>
              </a:prstGeom>
              <a:blipFill>
                <a:blip r:embed="rId10"/>
                <a:stretch>
                  <a:fillRect t="-4762" b="-33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Rounded Rectangle 236">
            <a:extLst>
              <a:ext uri="{FF2B5EF4-FFF2-40B4-BE49-F238E27FC236}">
                <a16:creationId xmlns:a16="http://schemas.microsoft.com/office/drawing/2014/main" id="{6CA3DD46-F07C-A14B-9B15-EC444C290C3D}"/>
              </a:ext>
            </a:extLst>
          </p:cNvPr>
          <p:cNvSpPr/>
          <p:nvPr/>
        </p:nvSpPr>
        <p:spPr>
          <a:xfrm>
            <a:off x="8864455" y="1157060"/>
            <a:ext cx="1280160" cy="228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Reshape</a:t>
            </a: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079CA91E-473F-1B43-8F4A-F33B68FAD82F}"/>
              </a:ext>
            </a:extLst>
          </p:cNvPr>
          <p:cNvCxnSpPr>
            <a:cxnSpLocks/>
            <a:stCxn id="233" idx="2"/>
          </p:cNvCxnSpPr>
          <p:nvPr/>
        </p:nvCxnSpPr>
        <p:spPr>
          <a:xfrm flipH="1">
            <a:off x="9504534" y="2665508"/>
            <a:ext cx="1" cy="296385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6714D569-2FC9-E04D-BD34-078984882159}"/>
              </a:ext>
            </a:extLst>
          </p:cNvPr>
          <p:cNvCxnSpPr>
            <a:cxnSpLocks/>
            <a:stCxn id="236" idx="0"/>
            <a:endCxn id="237" idx="2"/>
          </p:cNvCxnSpPr>
          <p:nvPr/>
        </p:nvCxnSpPr>
        <p:spPr>
          <a:xfrm flipV="1">
            <a:off x="9504535" y="1385660"/>
            <a:ext cx="0" cy="7930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C4EFCACB-765E-9542-930A-0174A1FACA36}"/>
              </a:ext>
            </a:extLst>
          </p:cNvPr>
          <p:cNvCxnSpPr>
            <a:cxnSpLocks/>
            <a:stCxn id="235" idx="0"/>
            <a:endCxn id="236" idx="2"/>
          </p:cNvCxnSpPr>
          <p:nvPr/>
        </p:nvCxnSpPr>
        <p:spPr>
          <a:xfrm flipV="1">
            <a:off x="9504535" y="1693564"/>
            <a:ext cx="0" cy="9129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E571A218-3D36-7B42-A666-43787A95F418}"/>
              </a:ext>
            </a:extLst>
          </p:cNvPr>
          <p:cNvCxnSpPr>
            <a:cxnSpLocks/>
            <a:stCxn id="234" idx="0"/>
            <a:endCxn id="235" idx="2"/>
          </p:cNvCxnSpPr>
          <p:nvPr/>
        </p:nvCxnSpPr>
        <p:spPr>
          <a:xfrm flipV="1">
            <a:off x="9504535" y="2013460"/>
            <a:ext cx="0" cy="914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B197D1EA-1F7A-3A45-8D88-7C1FC20568AB}"/>
              </a:ext>
            </a:extLst>
          </p:cNvPr>
          <p:cNvCxnSpPr>
            <a:cxnSpLocks/>
            <a:stCxn id="233" idx="0"/>
            <a:endCxn id="234" idx="2"/>
          </p:cNvCxnSpPr>
          <p:nvPr/>
        </p:nvCxnSpPr>
        <p:spPr>
          <a:xfrm flipV="1">
            <a:off x="9504535" y="2333534"/>
            <a:ext cx="0" cy="1033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20661513-F889-924E-9F32-4687013A625B}"/>
              </a:ext>
            </a:extLst>
          </p:cNvPr>
          <p:cNvCxnSpPr>
            <a:cxnSpLocks/>
            <a:stCxn id="237" idx="0"/>
          </p:cNvCxnSpPr>
          <p:nvPr/>
        </p:nvCxnSpPr>
        <p:spPr>
          <a:xfrm flipH="1" flipV="1">
            <a:off x="9504534" y="1065586"/>
            <a:ext cx="1" cy="914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Elbow Connector 244">
            <a:extLst>
              <a:ext uri="{FF2B5EF4-FFF2-40B4-BE49-F238E27FC236}">
                <a16:creationId xmlns:a16="http://schemas.microsoft.com/office/drawing/2014/main" id="{5D57B83F-A0A6-8843-B390-96F874E32359}"/>
              </a:ext>
            </a:extLst>
          </p:cNvPr>
          <p:cNvCxnSpPr>
            <a:cxnSpLocks/>
          </p:cNvCxnSpPr>
          <p:nvPr/>
        </p:nvCxnSpPr>
        <p:spPr>
          <a:xfrm rot="16200000" flipV="1">
            <a:off x="8465429" y="1830371"/>
            <a:ext cx="1941050" cy="137159"/>
          </a:xfrm>
          <a:prstGeom prst="bentConnector4">
            <a:avLst>
              <a:gd name="adj1" fmla="val 131"/>
              <a:gd name="adj2" fmla="val 539894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629D2E1-A414-D745-A4FE-B96AFA80AC7A}"/>
              </a:ext>
            </a:extLst>
          </p:cNvPr>
          <p:cNvCxnSpPr>
            <a:cxnSpLocks/>
          </p:cNvCxnSpPr>
          <p:nvPr/>
        </p:nvCxnSpPr>
        <p:spPr>
          <a:xfrm>
            <a:off x="9504534" y="561653"/>
            <a:ext cx="0" cy="229613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ounded Rectangle 246">
            <a:extLst>
              <a:ext uri="{FF2B5EF4-FFF2-40B4-BE49-F238E27FC236}">
                <a16:creationId xmlns:a16="http://schemas.microsoft.com/office/drawing/2014/main" id="{29C90433-F996-FE43-B457-0532A644DF4A}"/>
              </a:ext>
            </a:extLst>
          </p:cNvPr>
          <p:cNvSpPr/>
          <p:nvPr/>
        </p:nvSpPr>
        <p:spPr>
          <a:xfrm>
            <a:off x="8682560" y="701133"/>
            <a:ext cx="1554480" cy="2260760"/>
          </a:xfrm>
          <a:prstGeom prst="roundRect">
            <a:avLst>
              <a:gd name="adj" fmla="val 3785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641F908-8470-E249-B16F-59F99E6E69A6}"/>
              </a:ext>
            </a:extLst>
          </p:cNvPr>
          <p:cNvSpPr txBox="1"/>
          <p:nvPr/>
        </p:nvSpPr>
        <p:spPr>
          <a:xfrm>
            <a:off x="8666549" y="2916707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Channel-Att.</a:t>
            </a:r>
          </a:p>
        </p:txBody>
      </p:sp>
      <p:sp>
        <p:nvSpPr>
          <p:cNvPr id="249" name="Or 248">
            <a:extLst>
              <a:ext uri="{FF2B5EF4-FFF2-40B4-BE49-F238E27FC236}">
                <a16:creationId xmlns:a16="http://schemas.microsoft.com/office/drawing/2014/main" id="{8206B55B-6759-704A-8170-45888A9285F8}"/>
              </a:ext>
            </a:extLst>
          </p:cNvPr>
          <p:cNvSpPr/>
          <p:nvPr/>
        </p:nvSpPr>
        <p:spPr>
          <a:xfrm>
            <a:off x="9367374" y="788722"/>
            <a:ext cx="274320" cy="274320"/>
          </a:xfrm>
          <a:prstGeom prst="flowChar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ounded Rectangle 249">
                <a:extLst>
                  <a:ext uri="{FF2B5EF4-FFF2-40B4-BE49-F238E27FC236}">
                    <a16:creationId xmlns:a16="http://schemas.microsoft.com/office/drawing/2014/main" id="{906FA75D-8517-A14A-BCA2-C1DCEDFE81B8}"/>
                  </a:ext>
                </a:extLst>
              </p:cNvPr>
              <p:cNvSpPr/>
              <p:nvPr/>
            </p:nvSpPr>
            <p:spPr>
              <a:xfrm rot="16200000">
                <a:off x="6693638" y="3890829"/>
                <a:ext cx="980463" cy="27716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t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𝑜𝑛𝑣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1×1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0" name="Rounded Rectangle 249">
                <a:extLst>
                  <a:ext uri="{FF2B5EF4-FFF2-40B4-BE49-F238E27FC236}">
                    <a16:creationId xmlns:a16="http://schemas.microsoft.com/office/drawing/2014/main" id="{906FA75D-8517-A14A-BCA2-C1DCEDFE81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93638" y="3890829"/>
                <a:ext cx="980463" cy="277160"/>
              </a:xfrm>
              <a:prstGeom prst="roundRect">
                <a:avLst/>
              </a:prstGeom>
              <a:blipFill>
                <a:blip r:embed="rId11"/>
                <a:stretch>
                  <a:fillRect r="-20000" b="-2469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Rounded Rectangle 250">
                <a:extLst>
                  <a:ext uri="{FF2B5EF4-FFF2-40B4-BE49-F238E27FC236}">
                    <a16:creationId xmlns:a16="http://schemas.microsoft.com/office/drawing/2014/main" id="{E1E71EB7-E353-4247-A426-5900AD62E6A3}"/>
                  </a:ext>
                </a:extLst>
              </p:cNvPr>
              <p:cNvSpPr/>
              <p:nvPr/>
            </p:nvSpPr>
            <p:spPr>
              <a:xfrm rot="16200000">
                <a:off x="7314399" y="3714308"/>
                <a:ext cx="980463" cy="630202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tIns="0" bIns="0" spcCol="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DW</m:t>
                      </m:r>
                    </m:oMath>
                  </m:oMathPara>
                </a14:m>
                <a:endParaRPr lang="en-US" sz="1600" b="0" i="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𝑜𝑛𝑣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3×3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1" name="Rounded Rectangle 250">
                <a:extLst>
                  <a:ext uri="{FF2B5EF4-FFF2-40B4-BE49-F238E27FC236}">
                    <a16:creationId xmlns:a16="http://schemas.microsoft.com/office/drawing/2014/main" id="{E1E71EB7-E353-4247-A426-5900AD62E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314399" y="3714308"/>
                <a:ext cx="980463" cy="630202"/>
              </a:xfrm>
              <a:prstGeom prst="roundRect">
                <a:avLst/>
              </a:prstGeom>
              <a:blipFill>
                <a:blip r:embed="rId12"/>
                <a:stretch>
                  <a:fillRect r="-3774" b="-740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ounded Rectangle 251">
                <a:extLst>
                  <a:ext uri="{FF2B5EF4-FFF2-40B4-BE49-F238E27FC236}">
                    <a16:creationId xmlns:a16="http://schemas.microsoft.com/office/drawing/2014/main" id="{104BF301-3DFC-7B42-AE7F-B537BE2B0033}"/>
                  </a:ext>
                </a:extLst>
              </p:cNvPr>
              <p:cNvSpPr/>
              <p:nvPr/>
            </p:nvSpPr>
            <p:spPr>
              <a:xfrm rot="16200000">
                <a:off x="7933269" y="3890829"/>
                <a:ext cx="980463" cy="27716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t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G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ELU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2" name="Rounded Rectangle 251">
                <a:extLst>
                  <a:ext uri="{FF2B5EF4-FFF2-40B4-BE49-F238E27FC236}">
                    <a16:creationId xmlns:a16="http://schemas.microsoft.com/office/drawing/2014/main" id="{104BF301-3DFC-7B42-AE7F-B537BE2B00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933269" y="3890829"/>
                <a:ext cx="980463" cy="277160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ounded Rectangle 252">
                <a:extLst>
                  <a:ext uri="{FF2B5EF4-FFF2-40B4-BE49-F238E27FC236}">
                    <a16:creationId xmlns:a16="http://schemas.microsoft.com/office/drawing/2014/main" id="{6F97E472-73CA-6343-9557-2262913CE6A8}"/>
                  </a:ext>
                </a:extLst>
              </p:cNvPr>
              <p:cNvSpPr/>
              <p:nvPr/>
            </p:nvSpPr>
            <p:spPr>
              <a:xfrm rot="16200000">
                <a:off x="8367674" y="3890829"/>
                <a:ext cx="980463" cy="27716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t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ropout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3" name="Rounded Rectangle 252">
                <a:extLst>
                  <a:ext uri="{FF2B5EF4-FFF2-40B4-BE49-F238E27FC236}">
                    <a16:creationId xmlns:a16="http://schemas.microsoft.com/office/drawing/2014/main" id="{6F97E472-73CA-6343-9557-2262913CE6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367674" y="3890829"/>
                <a:ext cx="980463" cy="277160"/>
              </a:xfrm>
              <a:prstGeom prst="roundRect">
                <a:avLst/>
              </a:prstGeom>
              <a:blipFill>
                <a:blip r:embed="rId14"/>
                <a:stretch>
                  <a:fillRect r="-120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ounded Rectangle 253">
                <a:extLst>
                  <a:ext uri="{FF2B5EF4-FFF2-40B4-BE49-F238E27FC236}">
                    <a16:creationId xmlns:a16="http://schemas.microsoft.com/office/drawing/2014/main" id="{38A78DD3-8F2A-0D44-A1F2-F78BE86FD91E}"/>
                  </a:ext>
                </a:extLst>
              </p:cNvPr>
              <p:cNvSpPr/>
              <p:nvPr/>
            </p:nvSpPr>
            <p:spPr>
              <a:xfrm rot="16200000">
                <a:off x="8828534" y="3890829"/>
                <a:ext cx="980463" cy="27716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t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𝑜𝑛𝑣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1×1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4" name="Rounded Rectangle 253">
                <a:extLst>
                  <a:ext uri="{FF2B5EF4-FFF2-40B4-BE49-F238E27FC236}">
                    <a16:creationId xmlns:a16="http://schemas.microsoft.com/office/drawing/2014/main" id="{38A78DD3-8F2A-0D44-A1F2-F78BE86FD9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828534" y="3890829"/>
                <a:ext cx="980463" cy="277160"/>
              </a:xfrm>
              <a:prstGeom prst="roundRect">
                <a:avLst/>
              </a:prstGeom>
              <a:blipFill>
                <a:blip r:embed="rId11"/>
                <a:stretch>
                  <a:fillRect r="-20000" b="-2469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Rounded Rectangle 254">
                <a:extLst>
                  <a:ext uri="{FF2B5EF4-FFF2-40B4-BE49-F238E27FC236}">
                    <a16:creationId xmlns:a16="http://schemas.microsoft.com/office/drawing/2014/main" id="{99C6F76E-0013-BE48-BB35-DE3E97E065A3}"/>
                  </a:ext>
                </a:extLst>
              </p:cNvPr>
              <p:cNvSpPr/>
              <p:nvPr/>
            </p:nvSpPr>
            <p:spPr>
              <a:xfrm rot="16200000">
                <a:off x="9289394" y="3890829"/>
                <a:ext cx="980463" cy="27716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t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ropout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5" name="Rounded Rectangle 254">
                <a:extLst>
                  <a:ext uri="{FF2B5EF4-FFF2-40B4-BE49-F238E27FC236}">
                    <a16:creationId xmlns:a16="http://schemas.microsoft.com/office/drawing/2014/main" id="{99C6F76E-0013-BE48-BB35-DE3E97E065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289394" y="3890829"/>
                <a:ext cx="980463" cy="277160"/>
              </a:xfrm>
              <a:prstGeom prst="roundRect">
                <a:avLst/>
              </a:prstGeom>
              <a:blipFill>
                <a:blip r:embed="rId15"/>
                <a:stretch>
                  <a:fillRect r="-80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64861705-772D-AE44-9FDA-343136E7127C}"/>
              </a:ext>
            </a:extLst>
          </p:cNvPr>
          <p:cNvCxnSpPr>
            <a:cxnSpLocks/>
            <a:stCxn id="250" idx="0"/>
          </p:cNvCxnSpPr>
          <p:nvPr/>
        </p:nvCxnSpPr>
        <p:spPr>
          <a:xfrm flipH="1">
            <a:off x="6690837" y="4029409"/>
            <a:ext cx="354453" cy="0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B40F6091-88CE-F845-9484-6F2E6EBCFF73}"/>
              </a:ext>
            </a:extLst>
          </p:cNvPr>
          <p:cNvCxnSpPr>
            <a:cxnSpLocks/>
            <a:stCxn id="250" idx="2"/>
            <a:endCxn id="251" idx="0"/>
          </p:cNvCxnSpPr>
          <p:nvPr/>
        </p:nvCxnSpPr>
        <p:spPr>
          <a:xfrm>
            <a:off x="7322450" y="4029409"/>
            <a:ext cx="16708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695D84C-576E-A648-BF38-70547CDD370F}"/>
              </a:ext>
            </a:extLst>
          </p:cNvPr>
          <p:cNvCxnSpPr>
            <a:cxnSpLocks/>
            <a:stCxn id="251" idx="2"/>
            <a:endCxn id="252" idx="0"/>
          </p:cNvCxnSpPr>
          <p:nvPr/>
        </p:nvCxnSpPr>
        <p:spPr>
          <a:xfrm>
            <a:off x="8119732" y="4029409"/>
            <a:ext cx="16518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3EF0E901-70C3-5944-AF55-50E70AB57478}"/>
              </a:ext>
            </a:extLst>
          </p:cNvPr>
          <p:cNvCxnSpPr>
            <a:cxnSpLocks/>
            <a:stCxn id="252" idx="2"/>
            <a:endCxn id="253" idx="0"/>
          </p:cNvCxnSpPr>
          <p:nvPr/>
        </p:nvCxnSpPr>
        <p:spPr>
          <a:xfrm>
            <a:off x="8562081" y="4029409"/>
            <a:ext cx="15724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B154DC85-A30A-334F-AD0C-34D4B199834F}"/>
              </a:ext>
            </a:extLst>
          </p:cNvPr>
          <p:cNvCxnSpPr>
            <a:cxnSpLocks/>
            <a:stCxn id="253" idx="2"/>
            <a:endCxn id="254" idx="0"/>
          </p:cNvCxnSpPr>
          <p:nvPr/>
        </p:nvCxnSpPr>
        <p:spPr>
          <a:xfrm>
            <a:off x="8996486" y="4029409"/>
            <a:ext cx="1837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B0858013-0874-FA40-8711-BEE687AE206D}"/>
              </a:ext>
            </a:extLst>
          </p:cNvPr>
          <p:cNvCxnSpPr>
            <a:cxnSpLocks/>
            <a:stCxn id="254" idx="2"/>
            <a:endCxn id="255" idx="0"/>
          </p:cNvCxnSpPr>
          <p:nvPr/>
        </p:nvCxnSpPr>
        <p:spPr>
          <a:xfrm>
            <a:off x="9457346" y="4029409"/>
            <a:ext cx="1837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3C8F65B6-BB5D-C74B-8D1C-37473A872DE4}"/>
              </a:ext>
            </a:extLst>
          </p:cNvPr>
          <p:cNvCxnSpPr>
            <a:cxnSpLocks/>
            <a:endCxn id="255" idx="2"/>
          </p:cNvCxnSpPr>
          <p:nvPr/>
        </p:nvCxnSpPr>
        <p:spPr>
          <a:xfrm flipH="1">
            <a:off x="9918206" y="4029409"/>
            <a:ext cx="318834" cy="0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ounded Rectangle 278">
            <a:extLst>
              <a:ext uri="{FF2B5EF4-FFF2-40B4-BE49-F238E27FC236}">
                <a16:creationId xmlns:a16="http://schemas.microsoft.com/office/drawing/2014/main" id="{2B08E87F-ABAC-D042-A78A-A861187D1D6F}"/>
              </a:ext>
            </a:extLst>
          </p:cNvPr>
          <p:cNvSpPr/>
          <p:nvPr/>
        </p:nvSpPr>
        <p:spPr>
          <a:xfrm>
            <a:off x="6841419" y="3446910"/>
            <a:ext cx="3167266" cy="1221471"/>
          </a:xfrm>
          <a:prstGeom prst="roundRect">
            <a:avLst>
              <a:gd name="adj" fmla="val 3785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1616E311-98FB-DF47-AE25-4ACF37C2E1D7}"/>
              </a:ext>
            </a:extLst>
          </p:cNvPr>
          <p:cNvSpPr txBox="1"/>
          <p:nvPr/>
        </p:nvSpPr>
        <p:spPr>
          <a:xfrm>
            <a:off x="7347186" y="4754880"/>
            <a:ext cx="2540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FCVT Channel-mixer</a:t>
            </a:r>
          </a:p>
        </p:txBody>
      </p: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FB46B0BC-1072-9044-AC62-EC22A2D36479}"/>
              </a:ext>
            </a:extLst>
          </p:cNvPr>
          <p:cNvGrpSpPr/>
          <p:nvPr/>
        </p:nvGrpSpPr>
        <p:grpSpPr>
          <a:xfrm>
            <a:off x="5263978" y="2134412"/>
            <a:ext cx="404278" cy="369332"/>
            <a:chOff x="6112658" y="3530223"/>
            <a:chExt cx="404278" cy="369332"/>
          </a:xfrm>
        </p:grpSpPr>
        <p:sp>
          <p:nvSpPr>
            <p:cNvPr id="294" name="Connector 293">
              <a:extLst>
                <a:ext uri="{FF2B5EF4-FFF2-40B4-BE49-F238E27FC236}">
                  <a16:creationId xmlns:a16="http://schemas.microsoft.com/office/drawing/2014/main" id="{A11171AB-32B3-DA42-8D2E-01774B06A972}"/>
                </a:ext>
              </a:extLst>
            </p:cNvPr>
            <p:cNvSpPr/>
            <p:nvPr/>
          </p:nvSpPr>
          <p:spPr>
            <a:xfrm>
              <a:off x="6168759" y="3568851"/>
              <a:ext cx="274320" cy="274320"/>
            </a:xfrm>
            <a:prstGeom prst="flowChartConnec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FFE3914D-F832-1A42-B446-D405F0A0F41A}"/>
                    </a:ext>
                  </a:extLst>
                </p:cNvPr>
                <p:cNvSpPr txBox="1"/>
                <p:nvPr/>
              </p:nvSpPr>
              <p:spPr>
                <a:xfrm>
                  <a:off x="6112658" y="3530223"/>
                  <a:ext cx="4042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FFE3914D-F832-1A42-B446-D405F0A0F4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2658" y="3530223"/>
                  <a:ext cx="404278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6" name="TextBox 305">
            <a:extLst>
              <a:ext uri="{FF2B5EF4-FFF2-40B4-BE49-F238E27FC236}">
                <a16:creationId xmlns:a16="http://schemas.microsoft.com/office/drawing/2014/main" id="{EEA43B2C-A381-6C4D-81C3-102824464CB4}"/>
              </a:ext>
            </a:extLst>
          </p:cNvPr>
          <p:cNvSpPr txBox="1"/>
          <p:nvPr/>
        </p:nvSpPr>
        <p:spPr>
          <a:xfrm rot="16200000">
            <a:off x="5203542" y="21428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1749C768-C237-7043-B1DF-4AE6E9D3344D}"/>
              </a:ext>
            </a:extLst>
          </p:cNvPr>
          <p:cNvSpPr txBox="1"/>
          <p:nvPr/>
        </p:nvSpPr>
        <p:spPr>
          <a:xfrm>
            <a:off x="5118959" y="1450713"/>
            <a:ext cx="10460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666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dogs on a snowy mountain&#10;&#10;Description automatically generated with low confidence">
            <a:extLst>
              <a:ext uri="{FF2B5EF4-FFF2-40B4-BE49-F238E27FC236}">
                <a16:creationId xmlns:a16="http://schemas.microsoft.com/office/drawing/2014/main" id="{E19122BE-FEB8-DC4F-AF9C-646735C787A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57600" cy="36576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526422-C812-5E4D-BCAE-35424CD43652}"/>
              </a:ext>
            </a:extLst>
          </p:cNvPr>
          <p:cNvCxnSpPr>
            <a:cxnSpLocks/>
          </p:cNvCxnSpPr>
          <p:nvPr/>
        </p:nvCxnSpPr>
        <p:spPr>
          <a:xfrm>
            <a:off x="0" y="884420"/>
            <a:ext cx="36576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0FC189-FC53-224D-A407-3DF4B86688DC}"/>
              </a:ext>
            </a:extLst>
          </p:cNvPr>
          <p:cNvCxnSpPr>
            <a:cxnSpLocks/>
          </p:cNvCxnSpPr>
          <p:nvPr/>
        </p:nvCxnSpPr>
        <p:spPr>
          <a:xfrm>
            <a:off x="0" y="1798820"/>
            <a:ext cx="36576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8AD067-7AB2-A847-B1F8-C71ACD4B7979}"/>
              </a:ext>
            </a:extLst>
          </p:cNvPr>
          <p:cNvCxnSpPr>
            <a:cxnSpLocks/>
          </p:cNvCxnSpPr>
          <p:nvPr/>
        </p:nvCxnSpPr>
        <p:spPr>
          <a:xfrm>
            <a:off x="0" y="2713220"/>
            <a:ext cx="36576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F0FF28-1648-4449-BF8A-7DC9414D966B}"/>
              </a:ext>
            </a:extLst>
          </p:cNvPr>
          <p:cNvCxnSpPr>
            <a:cxnSpLocks/>
          </p:cNvCxnSpPr>
          <p:nvPr/>
        </p:nvCxnSpPr>
        <p:spPr>
          <a:xfrm>
            <a:off x="914400" y="-29980"/>
            <a:ext cx="0" cy="3927423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792FBEB-365F-0A4E-A812-8C5EB3629A0C}"/>
              </a:ext>
            </a:extLst>
          </p:cNvPr>
          <p:cNvCxnSpPr>
            <a:cxnSpLocks/>
          </p:cNvCxnSpPr>
          <p:nvPr/>
        </p:nvCxnSpPr>
        <p:spPr>
          <a:xfrm>
            <a:off x="1828800" y="-29980"/>
            <a:ext cx="0" cy="3897443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AEACB2-E9BD-E442-9716-3DD3D3D20A04}"/>
              </a:ext>
            </a:extLst>
          </p:cNvPr>
          <p:cNvCxnSpPr>
            <a:cxnSpLocks/>
          </p:cNvCxnSpPr>
          <p:nvPr/>
        </p:nvCxnSpPr>
        <p:spPr>
          <a:xfrm>
            <a:off x="2743200" y="-29980"/>
            <a:ext cx="0" cy="3897443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7F46AA3-B8AF-3848-81B0-C6BFCFD35957}"/>
              </a:ext>
            </a:extLst>
          </p:cNvPr>
          <p:cNvSpPr/>
          <p:nvPr/>
        </p:nvSpPr>
        <p:spPr>
          <a:xfrm>
            <a:off x="4339525" y="29980"/>
            <a:ext cx="840059" cy="810322"/>
          </a:xfrm>
          <a:prstGeom prst="rect">
            <a:avLst/>
          </a:prstGeom>
          <a:solidFill>
            <a:srgbClr val="D5F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0317279-6E99-F649-B897-596ED4B2BD24}"/>
              </a:ext>
            </a:extLst>
          </p:cNvPr>
          <p:cNvSpPr/>
          <p:nvPr/>
        </p:nvSpPr>
        <p:spPr>
          <a:xfrm>
            <a:off x="5328267" y="29980"/>
            <a:ext cx="765716" cy="810313"/>
          </a:xfrm>
          <a:prstGeom prst="rect">
            <a:avLst/>
          </a:prstGeom>
          <a:solidFill>
            <a:srgbClr val="ADC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6BC5A50-66E6-8147-ACDA-F2BC2A5E9A7D}"/>
              </a:ext>
            </a:extLst>
          </p:cNvPr>
          <p:cNvSpPr/>
          <p:nvPr/>
        </p:nvSpPr>
        <p:spPr>
          <a:xfrm>
            <a:off x="6242666" y="29980"/>
            <a:ext cx="765716" cy="810313"/>
          </a:xfrm>
          <a:prstGeom prst="rect">
            <a:avLst/>
          </a:prstGeom>
          <a:solidFill>
            <a:srgbClr val="79B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101CF31-2C1D-E442-A634-109DC30D119B}"/>
              </a:ext>
            </a:extLst>
          </p:cNvPr>
          <p:cNvSpPr/>
          <p:nvPr/>
        </p:nvSpPr>
        <p:spPr>
          <a:xfrm>
            <a:off x="7157064" y="29980"/>
            <a:ext cx="840057" cy="810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71649A-64E1-BC41-89E2-66A454DB6FDA}"/>
              </a:ext>
            </a:extLst>
          </p:cNvPr>
          <p:cNvSpPr/>
          <p:nvPr/>
        </p:nvSpPr>
        <p:spPr>
          <a:xfrm>
            <a:off x="4339525" y="988508"/>
            <a:ext cx="840059" cy="810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5BA154C-EEC1-A44E-ADD2-69AE47CEB646}"/>
              </a:ext>
            </a:extLst>
          </p:cNvPr>
          <p:cNvSpPr/>
          <p:nvPr/>
        </p:nvSpPr>
        <p:spPr>
          <a:xfrm>
            <a:off x="5328267" y="988508"/>
            <a:ext cx="765716" cy="810313"/>
          </a:xfrm>
          <a:prstGeom prst="rect">
            <a:avLst/>
          </a:prstGeom>
          <a:solidFill>
            <a:srgbClr val="8AA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4AF5733-99F8-5846-A935-9F0B4BEB4124}"/>
              </a:ext>
            </a:extLst>
          </p:cNvPr>
          <p:cNvSpPr/>
          <p:nvPr/>
        </p:nvSpPr>
        <p:spPr>
          <a:xfrm>
            <a:off x="6242666" y="988508"/>
            <a:ext cx="765716" cy="8103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C7DF25-0A7F-8244-A093-63649D427CC3}"/>
              </a:ext>
            </a:extLst>
          </p:cNvPr>
          <p:cNvSpPr/>
          <p:nvPr/>
        </p:nvSpPr>
        <p:spPr>
          <a:xfrm>
            <a:off x="7157064" y="988508"/>
            <a:ext cx="840057" cy="810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09DA86-5AA8-B944-A3B4-7CAF6AB941EF}"/>
              </a:ext>
            </a:extLst>
          </p:cNvPr>
          <p:cNvSpPr/>
          <p:nvPr/>
        </p:nvSpPr>
        <p:spPr>
          <a:xfrm>
            <a:off x="4339525" y="1902907"/>
            <a:ext cx="840059" cy="810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E944F55-E537-444C-B014-DEED71530C4A}"/>
              </a:ext>
            </a:extLst>
          </p:cNvPr>
          <p:cNvSpPr/>
          <p:nvPr/>
        </p:nvSpPr>
        <p:spPr>
          <a:xfrm>
            <a:off x="5328267" y="1902907"/>
            <a:ext cx="765716" cy="8103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1861617-A705-4B42-B4CE-A462D91E99E5}"/>
              </a:ext>
            </a:extLst>
          </p:cNvPr>
          <p:cNvSpPr/>
          <p:nvPr/>
        </p:nvSpPr>
        <p:spPr>
          <a:xfrm>
            <a:off x="6242666" y="1902907"/>
            <a:ext cx="765716" cy="81031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1DD9078-A764-9149-9969-B27FA3BC55AC}"/>
              </a:ext>
            </a:extLst>
          </p:cNvPr>
          <p:cNvSpPr/>
          <p:nvPr/>
        </p:nvSpPr>
        <p:spPr>
          <a:xfrm>
            <a:off x="7157064" y="1902907"/>
            <a:ext cx="840057" cy="810313"/>
          </a:xfrm>
          <a:prstGeom prst="rect">
            <a:avLst/>
          </a:prstGeom>
          <a:solidFill>
            <a:srgbClr val="59D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5864420-779B-BF48-BABC-39254428D34C}"/>
              </a:ext>
            </a:extLst>
          </p:cNvPr>
          <p:cNvSpPr/>
          <p:nvPr/>
        </p:nvSpPr>
        <p:spPr>
          <a:xfrm>
            <a:off x="4339525" y="2816872"/>
            <a:ext cx="840059" cy="810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5320420-E336-F64A-BDF8-DA0C55744637}"/>
              </a:ext>
            </a:extLst>
          </p:cNvPr>
          <p:cNvSpPr/>
          <p:nvPr/>
        </p:nvSpPr>
        <p:spPr>
          <a:xfrm>
            <a:off x="5328267" y="2816872"/>
            <a:ext cx="765716" cy="810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6E6D4E2-3C3E-1540-A257-FF18EFF3FDFA}"/>
              </a:ext>
            </a:extLst>
          </p:cNvPr>
          <p:cNvSpPr/>
          <p:nvPr/>
        </p:nvSpPr>
        <p:spPr>
          <a:xfrm>
            <a:off x="6242666" y="2816872"/>
            <a:ext cx="765716" cy="810313"/>
          </a:xfrm>
          <a:prstGeom prst="rect">
            <a:avLst/>
          </a:prstGeom>
          <a:solidFill>
            <a:srgbClr val="145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6825950-11F9-444C-951F-B855455EA08C}"/>
              </a:ext>
            </a:extLst>
          </p:cNvPr>
          <p:cNvSpPr/>
          <p:nvPr/>
        </p:nvSpPr>
        <p:spPr>
          <a:xfrm>
            <a:off x="7157064" y="2816872"/>
            <a:ext cx="840057" cy="810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D031764-2EF7-8F4D-ACA1-2EC2E46B03CE}"/>
              </a:ext>
            </a:extLst>
          </p:cNvPr>
          <p:cNvSpPr/>
          <p:nvPr/>
        </p:nvSpPr>
        <p:spPr>
          <a:xfrm>
            <a:off x="8534402" y="300229"/>
            <a:ext cx="840059" cy="810322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BADAE12-2FFD-1242-B217-CDD36FDC179E}"/>
              </a:ext>
            </a:extLst>
          </p:cNvPr>
          <p:cNvSpPr/>
          <p:nvPr/>
        </p:nvSpPr>
        <p:spPr>
          <a:xfrm>
            <a:off x="9523144" y="300229"/>
            <a:ext cx="765716" cy="810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A2BE37-99D0-BA43-AA6A-E68BF317A010}"/>
              </a:ext>
            </a:extLst>
          </p:cNvPr>
          <p:cNvSpPr/>
          <p:nvPr/>
        </p:nvSpPr>
        <p:spPr>
          <a:xfrm>
            <a:off x="10437543" y="300229"/>
            <a:ext cx="765716" cy="810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06C6B22-F738-9F46-BFEF-60B581F56949}"/>
              </a:ext>
            </a:extLst>
          </p:cNvPr>
          <p:cNvSpPr/>
          <p:nvPr/>
        </p:nvSpPr>
        <p:spPr>
          <a:xfrm>
            <a:off x="11351941" y="300229"/>
            <a:ext cx="840057" cy="810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B63005-4554-4643-A79B-2347BD59380A}"/>
              </a:ext>
            </a:extLst>
          </p:cNvPr>
          <p:cNvSpPr/>
          <p:nvPr/>
        </p:nvSpPr>
        <p:spPr>
          <a:xfrm>
            <a:off x="8534402" y="1258757"/>
            <a:ext cx="840059" cy="8103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1C55548-4250-F547-90C1-2935FDFD9CE4}"/>
              </a:ext>
            </a:extLst>
          </p:cNvPr>
          <p:cNvSpPr/>
          <p:nvPr/>
        </p:nvSpPr>
        <p:spPr>
          <a:xfrm>
            <a:off x="9523144" y="1258757"/>
            <a:ext cx="765716" cy="810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2AD1A7-FC76-5240-B561-E9463250DB10}"/>
              </a:ext>
            </a:extLst>
          </p:cNvPr>
          <p:cNvSpPr/>
          <p:nvPr/>
        </p:nvSpPr>
        <p:spPr>
          <a:xfrm>
            <a:off x="10437543" y="1258757"/>
            <a:ext cx="765716" cy="8103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013BC4E-2B75-514D-86A5-3BCF6B875B8D}"/>
              </a:ext>
            </a:extLst>
          </p:cNvPr>
          <p:cNvSpPr/>
          <p:nvPr/>
        </p:nvSpPr>
        <p:spPr>
          <a:xfrm>
            <a:off x="11351941" y="1258757"/>
            <a:ext cx="840057" cy="810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07703F-9D0B-E549-B907-A990DF75F05D}"/>
              </a:ext>
            </a:extLst>
          </p:cNvPr>
          <p:cNvSpPr/>
          <p:nvPr/>
        </p:nvSpPr>
        <p:spPr>
          <a:xfrm>
            <a:off x="8534402" y="2173156"/>
            <a:ext cx="840059" cy="810322"/>
          </a:xfrm>
          <a:prstGeom prst="rect">
            <a:avLst/>
          </a:prstGeom>
          <a:solidFill>
            <a:srgbClr val="6AF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4474FEE-A1DA-464D-9560-1ABF4C5088B3}"/>
              </a:ext>
            </a:extLst>
          </p:cNvPr>
          <p:cNvSpPr/>
          <p:nvPr/>
        </p:nvSpPr>
        <p:spPr>
          <a:xfrm>
            <a:off x="9523144" y="2173156"/>
            <a:ext cx="765716" cy="810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4DB49D-274C-9D45-A391-C0794C878C7B}"/>
              </a:ext>
            </a:extLst>
          </p:cNvPr>
          <p:cNvSpPr/>
          <p:nvPr/>
        </p:nvSpPr>
        <p:spPr>
          <a:xfrm>
            <a:off x="10437543" y="2173156"/>
            <a:ext cx="765716" cy="8103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0A4F9DA-CA3F-3B4B-B451-8733A38801C9}"/>
              </a:ext>
            </a:extLst>
          </p:cNvPr>
          <p:cNvSpPr/>
          <p:nvPr/>
        </p:nvSpPr>
        <p:spPr>
          <a:xfrm>
            <a:off x="11351941" y="2173156"/>
            <a:ext cx="840057" cy="810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F739FB7-DE6D-4D43-BFFE-3292AC7182F8}"/>
              </a:ext>
            </a:extLst>
          </p:cNvPr>
          <p:cNvSpPr/>
          <p:nvPr/>
        </p:nvSpPr>
        <p:spPr>
          <a:xfrm>
            <a:off x="8534402" y="3087121"/>
            <a:ext cx="840059" cy="810322"/>
          </a:xfrm>
          <a:prstGeom prst="rect">
            <a:avLst/>
          </a:prstGeom>
          <a:solidFill>
            <a:srgbClr val="AAF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5AFFB36-78C4-884B-BFEE-EF51AC2C80C5}"/>
              </a:ext>
            </a:extLst>
          </p:cNvPr>
          <p:cNvSpPr/>
          <p:nvPr/>
        </p:nvSpPr>
        <p:spPr>
          <a:xfrm>
            <a:off x="9523144" y="3087121"/>
            <a:ext cx="765716" cy="810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4EFB82F-111E-D44C-AC05-2DC940987C6E}"/>
              </a:ext>
            </a:extLst>
          </p:cNvPr>
          <p:cNvSpPr/>
          <p:nvPr/>
        </p:nvSpPr>
        <p:spPr>
          <a:xfrm>
            <a:off x="10437543" y="3087121"/>
            <a:ext cx="765716" cy="810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74F10F0-99E4-9C46-B87A-620476600299}"/>
              </a:ext>
            </a:extLst>
          </p:cNvPr>
          <p:cNvSpPr/>
          <p:nvPr/>
        </p:nvSpPr>
        <p:spPr>
          <a:xfrm>
            <a:off x="11351941" y="3087121"/>
            <a:ext cx="840057" cy="810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5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17DBD68-E23B-6747-8352-41B6ABCB7BE1}"/>
              </a:ext>
            </a:extLst>
          </p:cNvPr>
          <p:cNvSpPr txBox="1"/>
          <p:nvPr/>
        </p:nvSpPr>
        <p:spPr>
          <a:xfrm rot="16200000">
            <a:off x="-531020" y="557152"/>
            <a:ext cx="75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CF14D5E-1755-D545-A93E-2FBB170DEFB6}"/>
              </a:ext>
            </a:extLst>
          </p:cNvPr>
          <p:cNvSpPr txBox="1"/>
          <p:nvPr/>
        </p:nvSpPr>
        <p:spPr>
          <a:xfrm rot="16200000">
            <a:off x="-529608" y="2069838"/>
            <a:ext cx="73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3B8717F-4C6B-EC4B-9C85-B35D461516D3}"/>
              </a:ext>
            </a:extLst>
          </p:cNvPr>
          <p:cNvSpPr txBox="1"/>
          <p:nvPr/>
        </p:nvSpPr>
        <p:spPr>
          <a:xfrm rot="16200000">
            <a:off x="-599583" y="3639162"/>
            <a:ext cx="86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</a:t>
            </a:r>
          </a:p>
        </p:txBody>
      </p:sp>
      <p:pic>
        <p:nvPicPr>
          <p:cNvPr id="108" name="Picture 107" descr="A baseball player throwing a ball&#10;&#10;Description automatically generated">
            <a:extLst>
              <a:ext uri="{FF2B5EF4-FFF2-40B4-BE49-F238E27FC236}">
                <a16:creationId xmlns:a16="http://schemas.microsoft.com/office/drawing/2014/main" id="{023943BC-22F6-6E47-8127-331002EE6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110" name="Picture 109" descr="A baseball player throwing a ball&#10;&#10;Description automatically generated">
            <a:extLst>
              <a:ext uri="{FF2B5EF4-FFF2-40B4-BE49-F238E27FC236}">
                <a16:creationId xmlns:a16="http://schemas.microsoft.com/office/drawing/2014/main" id="{9C0E17F2-0F99-454F-8B92-3F0317D66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888" y="0"/>
            <a:ext cx="1371600" cy="1371600"/>
          </a:xfrm>
          <a:prstGeom prst="rect">
            <a:avLst/>
          </a:prstGeom>
        </p:spPr>
      </p:pic>
      <p:pic>
        <p:nvPicPr>
          <p:cNvPr id="112" name="Picture 111" descr="A baseball player throwing a ball&#10;&#10;Description automatically generated">
            <a:extLst>
              <a:ext uri="{FF2B5EF4-FFF2-40B4-BE49-F238E27FC236}">
                <a16:creationId xmlns:a16="http://schemas.microsoft.com/office/drawing/2014/main" id="{3C7AE884-C17A-944F-BA09-03A851DAC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4368" y="0"/>
            <a:ext cx="1371600" cy="1371600"/>
          </a:xfrm>
          <a:prstGeom prst="rect">
            <a:avLst/>
          </a:prstGeom>
        </p:spPr>
      </p:pic>
      <p:pic>
        <p:nvPicPr>
          <p:cNvPr id="114" name="Picture 113" descr="A baseball player throwing a ball&#10;&#10;Description automatically generated">
            <a:extLst>
              <a:ext uri="{FF2B5EF4-FFF2-40B4-BE49-F238E27FC236}">
                <a16:creationId xmlns:a16="http://schemas.microsoft.com/office/drawing/2014/main" id="{379D45A7-49EC-FC4D-9FB8-08B1865959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4256" y="0"/>
            <a:ext cx="1371600" cy="1371600"/>
          </a:xfrm>
          <a:prstGeom prst="rect">
            <a:avLst/>
          </a:prstGeom>
        </p:spPr>
      </p:pic>
      <p:pic>
        <p:nvPicPr>
          <p:cNvPr id="116" name="Picture 115" descr="A baseball player throwing a ball&#10;&#10;Description automatically generated">
            <a:extLst>
              <a:ext uri="{FF2B5EF4-FFF2-40B4-BE49-F238E27FC236}">
                <a16:creationId xmlns:a16="http://schemas.microsoft.com/office/drawing/2014/main" id="{A4AC7D78-E596-B143-99FF-DE741B9867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0448" y="0"/>
            <a:ext cx="1371600" cy="1371600"/>
          </a:xfrm>
          <a:prstGeom prst="rect">
            <a:avLst/>
          </a:prstGeom>
        </p:spPr>
      </p:pic>
      <p:pic>
        <p:nvPicPr>
          <p:cNvPr id="118" name="Picture 117" descr="A baseball player throwing a ball&#10;&#10;Description automatically generated">
            <a:extLst>
              <a:ext uri="{FF2B5EF4-FFF2-40B4-BE49-F238E27FC236}">
                <a16:creationId xmlns:a16="http://schemas.microsoft.com/office/drawing/2014/main" id="{64138C1B-EE7E-CA43-96E8-D35418C8B7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0336" y="0"/>
            <a:ext cx="1371600" cy="1371600"/>
          </a:xfrm>
          <a:prstGeom prst="rect">
            <a:avLst/>
          </a:prstGeom>
        </p:spPr>
      </p:pic>
      <p:pic>
        <p:nvPicPr>
          <p:cNvPr id="120" name="Picture 119" descr="A baseball player throwing a ball&#10;&#10;Description automatically generated">
            <a:extLst>
              <a:ext uri="{FF2B5EF4-FFF2-40B4-BE49-F238E27FC236}">
                <a16:creationId xmlns:a16="http://schemas.microsoft.com/office/drawing/2014/main" id="{7DD77458-EE7E-394C-86AC-1B597C1413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4816" y="0"/>
            <a:ext cx="1371600" cy="1371600"/>
          </a:xfrm>
          <a:prstGeom prst="rect">
            <a:avLst/>
          </a:prstGeom>
        </p:spPr>
      </p:pic>
      <p:pic>
        <p:nvPicPr>
          <p:cNvPr id="122" name="Picture 121" descr="A baseball player throwing a ball&#10;&#10;Description automatically generated">
            <a:extLst>
              <a:ext uri="{FF2B5EF4-FFF2-40B4-BE49-F238E27FC236}">
                <a16:creationId xmlns:a16="http://schemas.microsoft.com/office/drawing/2014/main" id="{73F782B4-10AC-454B-96D1-D2B59D96C0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04704" y="0"/>
            <a:ext cx="1371600" cy="1371600"/>
          </a:xfrm>
          <a:prstGeom prst="rect">
            <a:avLst/>
          </a:prstGeom>
        </p:spPr>
      </p:pic>
      <p:pic>
        <p:nvPicPr>
          <p:cNvPr id="124" name="Picture 123" descr="A picture containing outdoor, sky, dog, mammal&#10;&#10;Description automatically generated">
            <a:extLst>
              <a:ext uri="{FF2B5EF4-FFF2-40B4-BE49-F238E27FC236}">
                <a16:creationId xmlns:a16="http://schemas.microsoft.com/office/drawing/2014/main" id="{25C26797-EED4-4942-A4C7-1199C26472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554480"/>
            <a:ext cx="1371600" cy="1371600"/>
          </a:xfrm>
          <a:prstGeom prst="rect">
            <a:avLst/>
          </a:prstGeom>
        </p:spPr>
      </p:pic>
      <p:pic>
        <p:nvPicPr>
          <p:cNvPr id="126" name="Picture 125" descr="A picture containing ground, outdoor, red&#10;&#10;Description automatically generated">
            <a:extLst>
              <a:ext uri="{FF2B5EF4-FFF2-40B4-BE49-F238E27FC236}">
                <a16:creationId xmlns:a16="http://schemas.microsoft.com/office/drawing/2014/main" id="{01A77727-B20A-9D42-A732-55B1DC028D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89888" y="1554480"/>
            <a:ext cx="1371600" cy="1371600"/>
          </a:xfrm>
          <a:prstGeom prst="rect">
            <a:avLst/>
          </a:prstGeom>
        </p:spPr>
      </p:pic>
      <p:pic>
        <p:nvPicPr>
          <p:cNvPr id="128" name="Picture 127" descr="A picture containing outdoor, dog, sky&#10;&#10;Description automatically generated">
            <a:extLst>
              <a:ext uri="{FF2B5EF4-FFF2-40B4-BE49-F238E27FC236}">
                <a16:creationId xmlns:a16="http://schemas.microsoft.com/office/drawing/2014/main" id="{3A6A724A-5055-304F-A2F4-BAE8031E48A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44368" y="1554480"/>
            <a:ext cx="1371600" cy="1371600"/>
          </a:xfrm>
          <a:prstGeom prst="rect">
            <a:avLst/>
          </a:prstGeom>
        </p:spPr>
      </p:pic>
      <p:pic>
        <p:nvPicPr>
          <p:cNvPr id="130" name="Picture 129" descr="A dog wearing a harness&#10;&#10;Description automatically generated with medium confidence">
            <a:extLst>
              <a:ext uri="{FF2B5EF4-FFF2-40B4-BE49-F238E27FC236}">
                <a16:creationId xmlns:a16="http://schemas.microsoft.com/office/drawing/2014/main" id="{012C6E1F-4950-464A-916E-D09A2C5A40C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34256" y="1554480"/>
            <a:ext cx="1371600" cy="1371600"/>
          </a:xfrm>
          <a:prstGeom prst="rect">
            <a:avLst/>
          </a:prstGeom>
        </p:spPr>
      </p:pic>
      <p:pic>
        <p:nvPicPr>
          <p:cNvPr id="132" name="Picture 131" descr="A dog on a leash on a snowy mountain&#10;&#10;Description automatically generated with low confidence">
            <a:extLst>
              <a:ext uri="{FF2B5EF4-FFF2-40B4-BE49-F238E27FC236}">
                <a16:creationId xmlns:a16="http://schemas.microsoft.com/office/drawing/2014/main" id="{99BFAE9F-1578-D64A-9EA2-5DACB7347E3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70448" y="1554480"/>
            <a:ext cx="1371600" cy="1371600"/>
          </a:xfrm>
          <a:prstGeom prst="rect">
            <a:avLst/>
          </a:prstGeom>
        </p:spPr>
      </p:pic>
      <p:pic>
        <p:nvPicPr>
          <p:cNvPr id="134" name="Picture 133" descr="A dog wearing a harness&#10;&#10;Description automatically generated with medium confidence">
            <a:extLst>
              <a:ext uri="{FF2B5EF4-FFF2-40B4-BE49-F238E27FC236}">
                <a16:creationId xmlns:a16="http://schemas.microsoft.com/office/drawing/2014/main" id="{BECEB5A3-BD06-C64C-8903-931C077985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60336" y="1554480"/>
            <a:ext cx="1371600" cy="1371600"/>
          </a:xfrm>
          <a:prstGeom prst="rect">
            <a:avLst/>
          </a:prstGeom>
        </p:spPr>
      </p:pic>
      <p:pic>
        <p:nvPicPr>
          <p:cNvPr id="136" name="Picture 135" descr="A picture containing outdoor, dog, sky&#10;&#10;Description automatically generated">
            <a:extLst>
              <a:ext uri="{FF2B5EF4-FFF2-40B4-BE49-F238E27FC236}">
                <a16:creationId xmlns:a16="http://schemas.microsoft.com/office/drawing/2014/main" id="{8C8F4FB0-C34D-694A-B9B0-09A38AC0247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14816" y="1554480"/>
            <a:ext cx="1371600" cy="1371600"/>
          </a:xfrm>
          <a:prstGeom prst="rect">
            <a:avLst/>
          </a:prstGeom>
        </p:spPr>
      </p:pic>
      <p:pic>
        <p:nvPicPr>
          <p:cNvPr id="138" name="Picture 137" descr="A picture containing ground, outdoor&#10;&#10;Description automatically generated">
            <a:extLst>
              <a:ext uri="{FF2B5EF4-FFF2-40B4-BE49-F238E27FC236}">
                <a16:creationId xmlns:a16="http://schemas.microsoft.com/office/drawing/2014/main" id="{CD10095D-1CD9-214D-920A-4FFD19ECD26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204704" y="1554480"/>
            <a:ext cx="1371600" cy="1371600"/>
          </a:xfrm>
          <a:prstGeom prst="rect">
            <a:avLst/>
          </a:prstGeom>
        </p:spPr>
      </p:pic>
      <p:pic>
        <p:nvPicPr>
          <p:cNvPr id="140" name="Picture 139" descr="A dog lying on the floor with a stuffed animal&#10;&#10;Description automatically generated with low confidence">
            <a:extLst>
              <a:ext uri="{FF2B5EF4-FFF2-40B4-BE49-F238E27FC236}">
                <a16:creationId xmlns:a16="http://schemas.microsoft.com/office/drawing/2014/main" id="{CAD3D7D3-DA38-A541-96E9-79BF23EC14A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3108960"/>
            <a:ext cx="1371600" cy="1371600"/>
          </a:xfrm>
          <a:prstGeom prst="rect">
            <a:avLst/>
          </a:prstGeom>
        </p:spPr>
      </p:pic>
      <p:pic>
        <p:nvPicPr>
          <p:cNvPr id="142" name="Picture 141" descr="A dog lying on the floor&#10;&#10;Description automatically generated with medium confidence">
            <a:extLst>
              <a:ext uri="{FF2B5EF4-FFF2-40B4-BE49-F238E27FC236}">
                <a16:creationId xmlns:a16="http://schemas.microsoft.com/office/drawing/2014/main" id="{C3D3AB0C-5B59-304C-8694-BAC56A7BFAA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89888" y="3108960"/>
            <a:ext cx="1371600" cy="1371600"/>
          </a:xfrm>
          <a:prstGeom prst="rect">
            <a:avLst/>
          </a:prstGeom>
        </p:spPr>
      </p:pic>
      <p:pic>
        <p:nvPicPr>
          <p:cNvPr id="144" name="Picture 143" descr="A dog lying on the floor&#10;&#10;Description automatically generated with medium confidence">
            <a:extLst>
              <a:ext uri="{FF2B5EF4-FFF2-40B4-BE49-F238E27FC236}">
                <a16:creationId xmlns:a16="http://schemas.microsoft.com/office/drawing/2014/main" id="{4593CEA6-4F7D-ED4E-A5E1-6B64A1F52F2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944368" y="3108960"/>
            <a:ext cx="1371600" cy="1371600"/>
          </a:xfrm>
          <a:prstGeom prst="rect">
            <a:avLst/>
          </a:prstGeom>
        </p:spPr>
      </p:pic>
      <p:pic>
        <p:nvPicPr>
          <p:cNvPr id="146" name="Picture 145" descr="A dog lying on the floor&#10;&#10;Description automatically generated with medium confidence">
            <a:extLst>
              <a:ext uri="{FF2B5EF4-FFF2-40B4-BE49-F238E27FC236}">
                <a16:creationId xmlns:a16="http://schemas.microsoft.com/office/drawing/2014/main" id="{43C16B44-20F4-4F47-B61B-717F5248EDC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334256" y="3108960"/>
            <a:ext cx="1371600" cy="1371600"/>
          </a:xfrm>
          <a:prstGeom prst="rect">
            <a:avLst/>
          </a:prstGeom>
        </p:spPr>
      </p:pic>
      <p:pic>
        <p:nvPicPr>
          <p:cNvPr id="148" name="Picture 147" descr="A dog lying on the floor&#10;&#10;Description automatically generated">
            <a:extLst>
              <a:ext uri="{FF2B5EF4-FFF2-40B4-BE49-F238E27FC236}">
                <a16:creationId xmlns:a16="http://schemas.microsoft.com/office/drawing/2014/main" id="{7F5F744C-74BF-354B-9B27-85097601977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870448" y="3108960"/>
            <a:ext cx="1371600" cy="1371600"/>
          </a:xfrm>
          <a:prstGeom prst="rect">
            <a:avLst/>
          </a:prstGeom>
        </p:spPr>
      </p:pic>
      <p:pic>
        <p:nvPicPr>
          <p:cNvPr id="150" name="Picture 149" descr="A dog lying on the floor&#10;&#10;Description automatically generated with medium confidence">
            <a:extLst>
              <a:ext uri="{FF2B5EF4-FFF2-40B4-BE49-F238E27FC236}">
                <a16:creationId xmlns:a16="http://schemas.microsoft.com/office/drawing/2014/main" id="{72000AA4-22BA-CC40-B263-14F4E754A877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260336" y="3108960"/>
            <a:ext cx="1371600" cy="1371600"/>
          </a:xfrm>
          <a:prstGeom prst="rect">
            <a:avLst/>
          </a:prstGeom>
        </p:spPr>
      </p:pic>
      <p:pic>
        <p:nvPicPr>
          <p:cNvPr id="152" name="Picture 151" descr="A dog lying on the floor&#10;&#10;Description automatically generated with medium confidence">
            <a:extLst>
              <a:ext uri="{FF2B5EF4-FFF2-40B4-BE49-F238E27FC236}">
                <a16:creationId xmlns:a16="http://schemas.microsoft.com/office/drawing/2014/main" id="{4C9D557B-54B2-314F-87B9-A0535789064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814816" y="3108960"/>
            <a:ext cx="1371600" cy="1371600"/>
          </a:xfrm>
          <a:prstGeom prst="rect">
            <a:avLst/>
          </a:prstGeom>
        </p:spPr>
      </p:pic>
      <p:pic>
        <p:nvPicPr>
          <p:cNvPr id="154" name="Picture 153" descr="A picture containing dog, indoor, floor&#10;&#10;Description automatically generated">
            <a:extLst>
              <a:ext uri="{FF2B5EF4-FFF2-40B4-BE49-F238E27FC236}">
                <a16:creationId xmlns:a16="http://schemas.microsoft.com/office/drawing/2014/main" id="{9446BB3C-82D0-384C-B040-3AA62D66779C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204704" y="3108960"/>
            <a:ext cx="1371600" cy="1371600"/>
          </a:xfrm>
          <a:prstGeom prst="rect">
            <a:avLst/>
          </a:prstGeom>
        </p:spPr>
      </p:pic>
      <p:pic>
        <p:nvPicPr>
          <p:cNvPr id="3" name="Picture 2" descr="A bird perched on a branch&#10;&#10;Description automatically generated with medium confidence">
            <a:extLst>
              <a:ext uri="{FF2B5EF4-FFF2-40B4-BE49-F238E27FC236}">
                <a16:creationId xmlns:a16="http://schemas.microsoft.com/office/drawing/2014/main" id="{7E64AFA2-696C-B64E-A7A4-B72D19F563AE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0" y="4663440"/>
            <a:ext cx="1371600" cy="1371600"/>
          </a:xfrm>
          <a:prstGeom prst="rect">
            <a:avLst/>
          </a:prstGeom>
        </p:spPr>
      </p:pic>
      <p:pic>
        <p:nvPicPr>
          <p:cNvPr id="5" name="Picture 4" descr="A picture containing outdoor&#10;&#10;Description automatically generated">
            <a:extLst>
              <a:ext uri="{FF2B5EF4-FFF2-40B4-BE49-F238E27FC236}">
                <a16:creationId xmlns:a16="http://schemas.microsoft.com/office/drawing/2014/main" id="{F630EFBC-39F3-B046-83D3-A1422CF14040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392357" y="4663440"/>
            <a:ext cx="1371600" cy="1371600"/>
          </a:xfrm>
          <a:prstGeom prst="rect">
            <a:avLst/>
          </a:prstGeom>
        </p:spPr>
      </p:pic>
      <p:pic>
        <p:nvPicPr>
          <p:cNvPr id="11" name="Picture 10" descr="A bird perched on a tree branch&#10;&#10;Description automatically generated with medium confidence">
            <a:extLst>
              <a:ext uri="{FF2B5EF4-FFF2-40B4-BE49-F238E27FC236}">
                <a16:creationId xmlns:a16="http://schemas.microsoft.com/office/drawing/2014/main" id="{922716B1-D512-2341-8C0E-A045C889B35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870448" y="4663440"/>
            <a:ext cx="1371600" cy="1371600"/>
          </a:xfrm>
          <a:prstGeom prst="rect">
            <a:avLst/>
          </a:prstGeom>
        </p:spPr>
      </p:pic>
      <p:pic>
        <p:nvPicPr>
          <p:cNvPr id="13" name="Picture 12" descr="A picture containing outdoor, plant, tree&#10;&#10;Description automatically generated">
            <a:extLst>
              <a:ext uri="{FF2B5EF4-FFF2-40B4-BE49-F238E27FC236}">
                <a16:creationId xmlns:a16="http://schemas.microsoft.com/office/drawing/2014/main" id="{0A6A6ABD-98A3-ED41-B1C5-47C8FA9154CC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260336" y="4663440"/>
            <a:ext cx="1371600" cy="1371600"/>
          </a:xfrm>
          <a:prstGeom prst="rect">
            <a:avLst/>
          </a:prstGeom>
        </p:spPr>
      </p:pic>
      <p:pic>
        <p:nvPicPr>
          <p:cNvPr id="17" name="Picture 16" descr="A bird perched on a branch&#10;&#10;Description automatically generated with medium confidence">
            <a:extLst>
              <a:ext uri="{FF2B5EF4-FFF2-40B4-BE49-F238E27FC236}">
                <a16:creationId xmlns:a16="http://schemas.microsoft.com/office/drawing/2014/main" id="{C70E940A-C60A-6744-8862-5E49ACC378DB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944368" y="4663440"/>
            <a:ext cx="1371600" cy="1371600"/>
          </a:xfrm>
          <a:prstGeom prst="rect">
            <a:avLst/>
          </a:prstGeom>
        </p:spPr>
      </p:pic>
      <p:pic>
        <p:nvPicPr>
          <p:cNvPr id="19" name="Picture 18" descr="A picture containing plant&#10;&#10;Description automatically generated">
            <a:extLst>
              <a:ext uri="{FF2B5EF4-FFF2-40B4-BE49-F238E27FC236}">
                <a16:creationId xmlns:a16="http://schemas.microsoft.com/office/drawing/2014/main" id="{10174F24-C67A-434E-8832-598C8EDE42EF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334256" y="4663440"/>
            <a:ext cx="1371600" cy="1371600"/>
          </a:xfrm>
          <a:prstGeom prst="rect">
            <a:avLst/>
          </a:prstGeom>
        </p:spPr>
      </p:pic>
      <p:pic>
        <p:nvPicPr>
          <p:cNvPr id="23" name="Picture 22" descr="A bird perched on a branch&#10;&#10;Description automatically generated with medium confidence">
            <a:extLst>
              <a:ext uri="{FF2B5EF4-FFF2-40B4-BE49-F238E27FC236}">
                <a16:creationId xmlns:a16="http://schemas.microsoft.com/office/drawing/2014/main" id="{653ADFC6-61AE-D548-B1DD-98581E2C050A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814816" y="4663440"/>
            <a:ext cx="1371600" cy="1371600"/>
          </a:xfrm>
          <a:prstGeom prst="rect">
            <a:avLst/>
          </a:prstGeom>
        </p:spPr>
      </p:pic>
      <p:pic>
        <p:nvPicPr>
          <p:cNvPr id="30" name="Picture 29" descr="A picture containing store&#10;&#10;Description automatically generated">
            <a:extLst>
              <a:ext uri="{FF2B5EF4-FFF2-40B4-BE49-F238E27FC236}">
                <a16:creationId xmlns:a16="http://schemas.microsoft.com/office/drawing/2014/main" id="{E7ADDA45-2F67-7841-B60F-1CDCF7604E0F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204704" y="4663440"/>
            <a:ext cx="1371600" cy="13716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F22A384-E449-A644-B940-4DDDC5876B9A}"/>
              </a:ext>
            </a:extLst>
          </p:cNvPr>
          <p:cNvSpPr txBox="1"/>
          <p:nvPr/>
        </p:nvSpPr>
        <p:spPr>
          <a:xfrm rot="16200000">
            <a:off x="-903581" y="5183229"/>
            <a:ext cx="152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-B-Distill</a:t>
            </a:r>
          </a:p>
        </p:txBody>
      </p:sp>
    </p:spTree>
    <p:extLst>
      <p:ext uri="{BB962C8B-B14F-4D97-AF65-F5344CB8AC3E}">
        <p14:creationId xmlns:p14="http://schemas.microsoft.com/office/powerpoint/2010/main" val="1746760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91</Words>
  <Application>Microsoft Macintosh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 Ma</dc:creator>
  <cp:lastModifiedBy>Xu Ma</cp:lastModifiedBy>
  <cp:revision>85</cp:revision>
  <dcterms:created xsi:type="dcterms:W3CDTF">2022-03-28T20:24:09Z</dcterms:created>
  <dcterms:modified xsi:type="dcterms:W3CDTF">2022-05-17T00:30:38Z</dcterms:modified>
</cp:coreProperties>
</file>