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300"/>
    <a:srgbClr val="F9F9F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3D6E2-A2DC-4692-B725-C6CF87498645}" v="7" dt="2021-10-07T03:53:4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政" userId="c4294b10df583f6a" providerId="LiveId" clId="{A47FF49E-518A-419A-9C84-F03F005BBAF5}"/>
    <pc:docChg chg="undo custSel addSld modSld">
      <pc:chgData name="李 政" userId="c4294b10df583f6a" providerId="LiveId" clId="{A47FF49E-518A-419A-9C84-F03F005BBAF5}" dt="2020-07-13T04:20:54.411" v="83" actId="1076"/>
      <pc:docMkLst>
        <pc:docMk/>
      </pc:docMkLst>
      <pc:sldChg chg="addSp delSp mod">
        <pc:chgData name="李 政" userId="c4294b10df583f6a" providerId="LiveId" clId="{A47FF49E-518A-419A-9C84-F03F005BBAF5}" dt="2020-07-06T01:17:56.260" v="2" actId="21"/>
        <pc:sldMkLst>
          <pc:docMk/>
          <pc:sldMk cId="4153205018" sldId="260"/>
        </pc:sldMkLst>
        <pc:picChg chg="add del">
          <ac:chgData name="李 政" userId="c4294b10df583f6a" providerId="LiveId" clId="{A47FF49E-518A-419A-9C84-F03F005BBAF5}" dt="2020-07-06T01:17:56.260" v="2" actId="21"/>
          <ac:picMkLst>
            <pc:docMk/>
            <pc:sldMk cId="4153205018" sldId="260"/>
            <ac:picMk id="3" creationId="{17B3AEDB-513B-4D35-BFB8-9FC9EE169BA0}"/>
          </ac:picMkLst>
        </pc:picChg>
      </pc:sldChg>
      <pc:sldChg chg="addSp delSp modSp mod">
        <pc:chgData name="李 政" userId="c4294b10df583f6a" providerId="LiveId" clId="{A47FF49E-518A-419A-9C84-F03F005BBAF5}" dt="2020-07-07T12:39:32.039" v="78" actId="1076"/>
        <pc:sldMkLst>
          <pc:docMk/>
          <pc:sldMk cId="3572697240" sldId="261"/>
        </pc:sldMkLst>
        <pc:spChg chg="mod">
          <ac:chgData name="李 政" userId="c4294b10df583f6a" providerId="LiveId" clId="{A47FF49E-518A-419A-9C84-F03F005BBAF5}" dt="2020-07-07T12:31:12.404" v="34" actId="1076"/>
          <ac:spMkLst>
            <pc:docMk/>
            <pc:sldMk cId="3572697240" sldId="261"/>
            <ac:spMk id="5" creationId="{6319846A-C1B0-4866-903D-6CE08E331985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9" creationId="{F5DBA578-4BC0-4315-ACDE-07889F15995C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0" creationId="{E07ACA92-3FA2-4738-A8BD-347F5BCC3130}"/>
          </ac:spMkLst>
        </pc:spChg>
        <pc:spChg chg="add del mod">
          <ac:chgData name="李 政" userId="c4294b10df583f6a" providerId="LiveId" clId="{A47FF49E-518A-419A-9C84-F03F005BBAF5}" dt="2020-07-07T12:39:18.748" v="77" actId="478"/>
          <ac:spMkLst>
            <pc:docMk/>
            <pc:sldMk cId="3572697240" sldId="261"/>
            <ac:spMk id="11" creationId="{E5101558-A851-4D06-B0C1-2D2F768A4203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2" creationId="{F728F97D-019B-4415-B7B7-4AB790459E70}"/>
          </ac:spMkLst>
        </pc:spChg>
        <pc:spChg chg="add del mod">
          <ac:chgData name="李 政" userId="c4294b10df583f6a" providerId="LiveId" clId="{A47FF49E-518A-419A-9C84-F03F005BBAF5}" dt="2020-07-07T12:38:29.077" v="71" actId="478"/>
          <ac:spMkLst>
            <pc:docMk/>
            <pc:sldMk cId="3572697240" sldId="261"/>
            <ac:spMk id="15" creationId="{A62679C3-FC1E-4DEF-A0BD-897D129BAE6E}"/>
          </ac:spMkLst>
        </pc:spChg>
        <pc:graphicFrameChg chg="add del modGraphic">
          <ac:chgData name="李 政" userId="c4294b10df583f6a" providerId="LiveId" clId="{A47FF49E-518A-419A-9C84-F03F005BBAF5}" dt="2020-07-07T12:37:31.726" v="64" actId="27309"/>
          <ac:graphicFrameMkLst>
            <pc:docMk/>
            <pc:sldMk cId="3572697240" sldId="261"/>
            <ac:graphicFrameMk id="14" creationId="{B09AEE47-4A63-4AF9-A29C-8B16720A1916}"/>
          </ac:graphicFrameMkLst>
        </pc:graphicFrameChg>
        <pc:picChg chg="del">
          <ac:chgData name="李 政" userId="c4294b10df583f6a" providerId="LiveId" clId="{A47FF49E-518A-419A-9C84-F03F005BBAF5}" dt="2020-07-07T12:24:07.124" v="10" actId="478"/>
          <ac:picMkLst>
            <pc:docMk/>
            <pc:sldMk cId="3572697240" sldId="261"/>
            <ac:picMk id="2" creationId="{B1984F6B-CBF2-4F74-A3F3-979511B92263}"/>
          </ac:picMkLst>
        </pc:picChg>
        <pc:picChg chg="add del mod ord">
          <ac:chgData name="李 政" userId="c4294b10df583f6a" providerId="LiveId" clId="{A47FF49E-518A-419A-9C84-F03F005BBAF5}" dt="2020-07-07T12:28:29.770" v="15" actId="478"/>
          <ac:picMkLst>
            <pc:docMk/>
            <pc:sldMk cId="3572697240" sldId="261"/>
            <ac:picMk id="4" creationId="{54178E99-D15E-47C8-8C4F-54367B267349}"/>
          </ac:picMkLst>
        </pc:picChg>
        <pc:picChg chg="add del mod ord">
          <ac:chgData name="李 政" userId="c4294b10df583f6a" providerId="LiveId" clId="{A47FF49E-518A-419A-9C84-F03F005BBAF5}" dt="2020-07-07T12:36:10.550" v="39" actId="478"/>
          <ac:picMkLst>
            <pc:docMk/>
            <pc:sldMk cId="3572697240" sldId="261"/>
            <ac:picMk id="7" creationId="{96408A79-C5ED-48EA-AA76-0FB09FDD0488}"/>
          </ac:picMkLst>
        </pc:picChg>
        <pc:picChg chg="add mod">
          <ac:chgData name="李 政" userId="c4294b10df583f6a" providerId="LiveId" clId="{A47FF49E-518A-419A-9C84-F03F005BBAF5}" dt="2020-07-07T12:38:08.277" v="68"/>
          <ac:picMkLst>
            <pc:docMk/>
            <pc:sldMk cId="3572697240" sldId="261"/>
            <ac:picMk id="8" creationId="{B08E017D-CC44-4E08-AE0B-4D98D1A8AEBF}"/>
          </ac:picMkLst>
        </pc:picChg>
      </pc:sldChg>
      <pc:sldChg chg="addSp delSp modSp add mod">
        <pc:chgData name="李 政" userId="c4294b10df583f6a" providerId="LiveId" clId="{A47FF49E-518A-419A-9C84-F03F005BBAF5}" dt="2020-07-13T04:20:54.411" v="83" actId="1076"/>
        <pc:sldMkLst>
          <pc:docMk/>
          <pc:sldMk cId="2943165838" sldId="262"/>
        </pc:sldMkLst>
        <pc:picChg chg="del">
          <ac:chgData name="李 政" userId="c4294b10df583f6a" providerId="LiveId" clId="{A47FF49E-518A-419A-9C84-F03F005BBAF5}" dt="2020-07-06T01:17:58.419" v="3" actId="478"/>
          <ac:picMkLst>
            <pc:docMk/>
            <pc:sldMk cId="2943165838" sldId="262"/>
            <ac:picMk id="2" creationId="{B1984F6B-CBF2-4F74-A3F3-979511B92263}"/>
          </ac:picMkLst>
        </pc:picChg>
        <pc:picChg chg="add mod ord">
          <ac:chgData name="李 政" userId="c4294b10df583f6a" providerId="LiveId" clId="{A47FF49E-518A-419A-9C84-F03F005BBAF5}" dt="2020-07-13T04:20:54.411" v="83" actId="1076"/>
          <ac:picMkLst>
            <pc:docMk/>
            <pc:sldMk cId="2943165838" sldId="262"/>
            <ac:picMk id="3" creationId="{579C9F44-A05B-442B-A061-89FCF7A117A6}"/>
          </ac:picMkLst>
        </pc:picChg>
        <pc:picChg chg="add del mod ord">
          <ac:chgData name="李 政" userId="c4294b10df583f6a" providerId="LiveId" clId="{A47FF49E-518A-419A-9C84-F03F005BBAF5}" dt="2020-07-13T04:20:45.741" v="79" actId="478"/>
          <ac:picMkLst>
            <pc:docMk/>
            <pc:sldMk cId="2943165838" sldId="262"/>
            <ac:picMk id="4" creationId="{56DB2FB5-DC06-4330-BCC8-3522B8E86D15}"/>
          </ac:picMkLst>
        </pc:picChg>
      </pc:sldChg>
    </pc:docChg>
  </pc:docChgLst>
  <pc:docChgLst>
    <pc:chgData name="Li Elio" userId="c4294b10df583f6a" providerId="LiveId" clId="{0C4417DB-970B-4C14-80DE-E6017D2E5329}"/>
    <pc:docChg chg="undo custSel modSld">
      <pc:chgData name="Li Elio" userId="c4294b10df583f6a" providerId="LiveId" clId="{0C4417DB-970B-4C14-80DE-E6017D2E5329}" dt="2020-10-07T08:00:40.603" v="17" actId="478"/>
      <pc:docMkLst>
        <pc:docMk/>
      </pc:docMkLst>
      <pc:sldChg chg="addSp delSp modSp mod">
        <pc:chgData name="Li Elio" userId="c4294b10df583f6a" providerId="LiveId" clId="{0C4417DB-970B-4C14-80DE-E6017D2E5329}" dt="2020-10-07T08:00:40.603" v="17" actId="478"/>
        <pc:sldMkLst>
          <pc:docMk/>
          <pc:sldMk cId="3742901206" sldId="258"/>
        </pc:sldMkLst>
        <pc:picChg chg="add mod">
          <ac:chgData name="Li Elio" userId="c4294b10df583f6a" providerId="LiveId" clId="{0C4417DB-970B-4C14-80DE-E6017D2E5329}" dt="2020-10-07T07:59:23.324" v="8" actId="1076"/>
          <ac:picMkLst>
            <pc:docMk/>
            <pc:sldMk cId="3742901206" sldId="258"/>
            <ac:picMk id="3" creationId="{6E0638F8-42D3-4439-8537-8543D717B5BD}"/>
          </ac:picMkLst>
        </pc:picChg>
        <pc:picChg chg="add del">
          <ac:chgData name="Li Elio" userId="c4294b10df583f6a" providerId="LiveId" clId="{0C4417DB-970B-4C14-80DE-E6017D2E5329}" dt="2020-10-07T07:59:15.360" v="5" actId="478"/>
          <ac:picMkLst>
            <pc:docMk/>
            <pc:sldMk cId="3742901206" sldId="258"/>
            <ac:picMk id="14" creationId="{EFD867FD-9D6A-46FD-B661-51AD3171B50B}"/>
          </ac:picMkLst>
        </pc:picChg>
        <pc:picChg chg="mod">
          <ac:chgData name="Li Elio" userId="c4294b10df583f6a" providerId="LiveId" clId="{0C4417DB-970B-4C14-80DE-E6017D2E5329}" dt="2020-10-07T08:00:38.384" v="16" actId="1076"/>
          <ac:picMkLst>
            <pc:docMk/>
            <pc:sldMk cId="3742901206" sldId="258"/>
            <ac:picMk id="18" creationId="{288A0F72-A19A-4179-B6E5-F51DC2E82918}"/>
          </ac:picMkLst>
        </pc:picChg>
        <pc:picChg chg="add del mod">
          <ac:chgData name="Li Elio" userId="c4294b10df583f6a" providerId="LiveId" clId="{0C4417DB-970B-4C14-80DE-E6017D2E5329}" dt="2020-10-07T08:00:40.603" v="17" actId="478"/>
          <ac:picMkLst>
            <pc:docMk/>
            <pc:sldMk cId="3742901206" sldId="258"/>
            <ac:picMk id="1026" creationId="{64955874-B5D6-4CA0-88BD-70E933D57DC3}"/>
          </ac:picMkLst>
        </pc:picChg>
      </pc:sldChg>
    </pc:docChg>
  </pc:docChgLst>
  <pc:docChgLst>
    <pc:chgData name="Li Elio" userId="c4294b10df583f6a" providerId="LiveId" clId="{2430BBC8-96BA-4E02-9F96-7B77EAAF2C58}"/>
    <pc:docChg chg="custSel addSld delSld modSld">
      <pc:chgData name="Li Elio" userId="c4294b10df583f6a" providerId="LiveId" clId="{2430BBC8-96BA-4E02-9F96-7B77EAAF2C58}" dt="2021-09-28T02:44:56.622" v="64" actId="1076"/>
      <pc:docMkLst>
        <pc:docMk/>
      </pc:docMkLst>
      <pc:sldChg chg="del">
        <pc:chgData name="Li Elio" userId="c4294b10df583f6a" providerId="LiveId" clId="{2430BBC8-96BA-4E02-9F96-7B77EAAF2C58}" dt="2021-09-28T02:35:35.193" v="0" actId="47"/>
        <pc:sldMkLst>
          <pc:docMk/>
          <pc:sldMk cId="194611191" sldId="256"/>
        </pc:sldMkLst>
      </pc:sldChg>
      <pc:sldChg chg="addSp delSp modSp add mod">
        <pc:chgData name="Li Elio" userId="c4294b10df583f6a" providerId="LiveId" clId="{2430BBC8-96BA-4E02-9F96-7B77EAAF2C58}" dt="2021-09-28T02:44:56.622" v="64" actId="1076"/>
        <pc:sldMkLst>
          <pc:docMk/>
          <pc:sldMk cId="1048392394" sldId="264"/>
        </pc:sldMkLst>
        <pc:spChg chg="add mod">
          <ac:chgData name="Li Elio" userId="c4294b10df583f6a" providerId="LiveId" clId="{2430BBC8-96BA-4E02-9F96-7B77EAAF2C58}" dt="2021-09-28T02:39:33.524" v="38" actId="1076"/>
          <ac:spMkLst>
            <pc:docMk/>
            <pc:sldMk cId="1048392394" sldId="264"/>
            <ac:spMk id="2" creationId="{13369830-E22D-4CAC-9331-8A28CFEA0A56}"/>
          </ac:spMkLst>
        </pc:spChg>
        <pc:spChg chg="add mod">
          <ac:chgData name="Li Elio" userId="c4294b10df583f6a" providerId="LiveId" clId="{2430BBC8-96BA-4E02-9F96-7B77EAAF2C58}" dt="2021-09-28T02:44:40.128" v="62" actId="1076"/>
          <ac:spMkLst>
            <pc:docMk/>
            <pc:sldMk cId="1048392394" sldId="264"/>
            <ac:spMk id="5" creationId="{C60A87C4-9E65-417C-A955-7CD2B47D75E9}"/>
          </ac:spMkLst>
        </pc:spChg>
        <pc:spChg chg="add mod">
          <ac:chgData name="Li Elio" userId="c4294b10df583f6a" providerId="LiveId" clId="{2430BBC8-96BA-4E02-9F96-7B77EAAF2C58}" dt="2021-09-28T02:39:21.533" v="37" actId="1076"/>
          <ac:spMkLst>
            <pc:docMk/>
            <pc:sldMk cId="1048392394" sldId="264"/>
            <ac:spMk id="6" creationId="{C913192B-BF6A-46FB-BDA6-7C932A776FCD}"/>
          </ac:spMkLst>
        </pc:spChg>
        <pc:spChg chg="add mod">
          <ac:chgData name="Li Elio" userId="c4294b10df583f6a" providerId="LiveId" clId="{2430BBC8-96BA-4E02-9F96-7B77EAAF2C58}" dt="2021-09-28T02:44:30.132" v="61" actId="164"/>
          <ac:spMkLst>
            <pc:docMk/>
            <pc:sldMk cId="1048392394" sldId="264"/>
            <ac:spMk id="9" creationId="{81BA4E7A-5243-47E2-BA78-8C748DBDE60C}"/>
          </ac:spMkLst>
        </pc:spChg>
        <pc:grpChg chg="add mod">
          <ac:chgData name="Li Elio" userId="c4294b10df583f6a" providerId="LiveId" clId="{2430BBC8-96BA-4E02-9F96-7B77EAAF2C58}" dt="2021-09-28T02:44:56.622" v="64" actId="1076"/>
          <ac:grpSpMkLst>
            <pc:docMk/>
            <pc:sldMk cId="1048392394" sldId="264"/>
            <ac:grpSpMk id="8" creationId="{05165B6A-4D0F-47E7-B07A-C60ABDBB8A37}"/>
          </ac:grpSpMkLst>
        </pc:grpChg>
        <pc:picChg chg="del mod">
          <ac:chgData name="Li Elio" userId="c4294b10df583f6a" providerId="LiveId" clId="{2430BBC8-96BA-4E02-9F96-7B77EAAF2C58}" dt="2021-09-28T02:35:48.392" v="3" actId="478"/>
          <ac:picMkLst>
            <pc:docMk/>
            <pc:sldMk cId="1048392394" sldId="264"/>
            <ac:picMk id="3" creationId="{9B72CD12-7AC8-4BA6-989E-E0B85F03A917}"/>
          </ac:picMkLst>
        </pc:picChg>
      </pc:sldChg>
    </pc:docChg>
  </pc:docChgLst>
  <pc:docChgLst>
    <pc:chgData name="Li Elio" userId="c4294b10df583f6a" providerId="LiveId" clId="{3C63D6E2-A2DC-4692-B725-C6CF87498645}"/>
    <pc:docChg chg="custSel addSld modSld">
      <pc:chgData name="Li Elio" userId="c4294b10df583f6a" providerId="LiveId" clId="{3C63D6E2-A2DC-4692-B725-C6CF87498645}" dt="2021-10-07T03:54:23.383" v="57" actId="20577"/>
      <pc:docMkLst>
        <pc:docMk/>
      </pc:docMkLst>
      <pc:sldChg chg="addSp delSp modSp mod">
        <pc:chgData name="Li Elio" userId="c4294b10df583f6a" providerId="LiveId" clId="{3C63D6E2-A2DC-4692-B725-C6CF87498645}" dt="2021-10-07T03:54:23.383" v="57" actId="20577"/>
        <pc:sldMkLst>
          <pc:docMk/>
          <pc:sldMk cId="3742901206" sldId="258"/>
        </pc:sldMkLst>
        <pc:spChg chg="add mod">
          <ac:chgData name="Li Elio" userId="c4294b10df583f6a" providerId="LiveId" clId="{3C63D6E2-A2DC-4692-B725-C6CF87498645}" dt="2021-10-07T03:54:23.383" v="57" actId="20577"/>
          <ac:spMkLst>
            <pc:docMk/>
            <pc:sldMk cId="3742901206" sldId="258"/>
            <ac:spMk id="2" creationId="{65915AF1-6C4F-401D-A3AF-9C846327FFC3}"/>
          </ac:spMkLst>
        </pc:spChg>
        <pc:picChg chg="mod">
          <ac:chgData name="Li Elio" userId="c4294b10df583f6a" providerId="LiveId" clId="{3C63D6E2-A2DC-4692-B725-C6CF87498645}" dt="2021-10-07T03:53:48.960" v="30" actId="1076"/>
          <ac:picMkLst>
            <pc:docMk/>
            <pc:sldMk cId="3742901206" sldId="258"/>
            <ac:picMk id="3" creationId="{6E0638F8-42D3-4439-8537-8543D717B5BD}"/>
          </ac:picMkLst>
        </pc:picChg>
        <pc:picChg chg="del">
          <ac:chgData name="Li Elio" userId="c4294b10df583f6a" providerId="LiveId" clId="{3C63D6E2-A2DC-4692-B725-C6CF87498645}" dt="2021-10-07T03:53:23.282" v="21" actId="478"/>
          <ac:picMkLst>
            <pc:docMk/>
            <pc:sldMk cId="3742901206" sldId="258"/>
            <ac:picMk id="18" creationId="{288A0F72-A19A-4179-B6E5-F51DC2E82918}"/>
          </ac:picMkLst>
        </pc:picChg>
        <pc:picChg chg="add mod">
          <ac:chgData name="Li Elio" userId="c4294b10df583f6a" providerId="LiveId" clId="{3C63D6E2-A2DC-4692-B725-C6CF87498645}" dt="2021-10-07T03:53:43.889" v="29" actId="1076"/>
          <ac:picMkLst>
            <pc:docMk/>
            <pc:sldMk cId="3742901206" sldId="258"/>
            <ac:picMk id="1026" creationId="{EB7E6482-F7B4-4625-A78B-723450AC78E6}"/>
          </ac:picMkLst>
        </pc:picChg>
      </pc:sldChg>
      <pc:sldChg chg="addSp delSp modSp add mod">
        <pc:chgData name="Li Elio" userId="c4294b10df583f6a" providerId="LiveId" clId="{3C63D6E2-A2DC-4692-B725-C6CF87498645}" dt="2021-10-07T03:17:05.899" v="17" actId="732"/>
        <pc:sldMkLst>
          <pc:docMk/>
          <pc:sldMk cId="1605603158" sldId="265"/>
        </pc:sldMkLst>
        <pc:spChg chg="add del mod">
          <ac:chgData name="Li Elio" userId="c4294b10df583f6a" providerId="LiveId" clId="{3C63D6E2-A2DC-4692-B725-C6CF87498645}" dt="2021-10-07T03:16:40.721" v="12" actId="478"/>
          <ac:spMkLst>
            <pc:docMk/>
            <pc:sldMk cId="1605603158" sldId="265"/>
            <ac:spMk id="2" creationId="{FD8A0ACF-CAF1-44D6-95E0-AA8745A6EA1A}"/>
          </ac:spMkLst>
        </pc:spChg>
        <pc:spChg chg="del">
          <ac:chgData name="Li Elio" userId="c4294b10df583f6a" providerId="LiveId" clId="{3C63D6E2-A2DC-4692-B725-C6CF87498645}" dt="2021-10-07T02:53:22.655" v="1" actId="478"/>
          <ac:spMkLst>
            <pc:docMk/>
            <pc:sldMk cId="1605603158" sldId="265"/>
            <ac:spMk id="23" creationId="{A743D1AA-6A07-4175-B085-AEB6B8847FDA}"/>
          </ac:spMkLst>
        </pc:spChg>
        <pc:picChg chg="mod modCrop">
          <ac:chgData name="Li Elio" userId="c4294b10df583f6a" providerId="LiveId" clId="{3C63D6E2-A2DC-4692-B725-C6CF87498645}" dt="2021-10-07T03:17:05.899" v="17" actId="732"/>
          <ac:picMkLst>
            <pc:docMk/>
            <pc:sldMk cId="1605603158" sldId="265"/>
            <ac:picMk id="3" creationId="{6E0638F8-42D3-4439-8537-8543D717B5BD}"/>
          </ac:picMkLst>
        </pc:picChg>
        <pc:picChg chg="del">
          <ac:chgData name="Li Elio" userId="c4294b10df583f6a" providerId="LiveId" clId="{3C63D6E2-A2DC-4692-B725-C6CF87498645}" dt="2021-10-07T02:53:25.890" v="2" actId="478"/>
          <ac:picMkLst>
            <pc:docMk/>
            <pc:sldMk cId="1605603158" sldId="265"/>
            <ac:picMk id="18" creationId="{288A0F72-A19A-4179-B6E5-F51DC2E82918}"/>
          </ac:picMkLst>
        </pc:picChg>
      </pc:sldChg>
    </pc:docChg>
  </pc:docChgLst>
  <pc:docChgLst>
    <pc:chgData name="Li Elio" userId="c4294b10df583f6a" providerId="LiveId" clId="{5496ADAD-5C8C-42F3-851B-A1005511A63B}"/>
    <pc:docChg chg="custSel addSld modSld">
      <pc:chgData name="Li Elio" userId="c4294b10df583f6a" providerId="LiveId" clId="{5496ADAD-5C8C-42F3-851B-A1005511A63B}" dt="2021-02-13T14:52:12.178" v="39" actId="1076"/>
      <pc:docMkLst>
        <pc:docMk/>
      </pc:docMkLst>
      <pc:sldChg chg="addSp delSp modSp add mod">
        <pc:chgData name="Li Elio" userId="c4294b10df583f6a" providerId="LiveId" clId="{5496ADAD-5C8C-42F3-851B-A1005511A63B}" dt="2021-02-13T14:52:12.178" v="39" actId="1076"/>
        <pc:sldMkLst>
          <pc:docMk/>
          <pc:sldMk cId="81459538" sldId="263"/>
        </pc:sldMkLst>
        <pc:spChg chg="add mod">
          <ac:chgData name="Li Elio" userId="c4294b10df583f6a" providerId="LiveId" clId="{5496ADAD-5C8C-42F3-851B-A1005511A63B}" dt="2021-02-13T14:52:12.178" v="39" actId="1076"/>
          <ac:spMkLst>
            <pc:docMk/>
            <pc:sldMk cId="81459538" sldId="263"/>
            <ac:spMk id="6" creationId="{2A6C04F3-E4AA-4429-979E-ECA834579B70}"/>
          </ac:spMkLst>
        </pc:spChg>
        <pc:picChg chg="del mod">
          <ac:chgData name="Li Elio" userId="c4294b10df583f6a" providerId="LiveId" clId="{5496ADAD-5C8C-42F3-851B-A1005511A63B}" dt="2021-02-13T14:50:20.502" v="2" actId="478"/>
          <ac:picMkLst>
            <pc:docMk/>
            <pc:sldMk cId="81459538" sldId="263"/>
            <ac:picMk id="3" creationId="{579C9F44-A05B-442B-A061-89FCF7A117A6}"/>
          </ac:picMkLst>
        </pc:picChg>
        <pc:picChg chg="add mod ord">
          <ac:chgData name="Li Elio" userId="c4294b10df583f6a" providerId="LiveId" clId="{5496ADAD-5C8C-42F3-851B-A1005511A63B}" dt="2021-02-13T14:50:45.740" v="8" actId="1076"/>
          <ac:picMkLst>
            <pc:docMk/>
            <pc:sldMk cId="81459538" sldId="263"/>
            <ac:picMk id="4" creationId="{C7BD1DAC-7FAC-4009-8762-E6A2B009EB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D0898-74E8-4B34-BC96-CA8D36083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98553-8F4C-4281-9BA1-69298380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329FD-32D2-48AE-80B1-32D83E47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FE58A-9BB7-431C-AA28-55D22EB7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8163-75D3-4958-831F-F5F67B5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79D26-979D-4E46-A11A-26960201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8AE7B-6829-46FF-B350-C826FF69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0C146-97E6-492D-8DD7-BA958046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AF249-6D48-4AFB-9F6F-E36CF457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37B42-D380-41AA-ADD3-F9AC4B0F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9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675F7-A220-40A0-AC89-E51EA27F8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F0B61-798C-4C31-B0E8-D9108798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09CD5-3CF1-48E4-BA80-BB33B29D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4A69B-B5A4-4FFF-8772-A644F64E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F398-D117-46D9-9417-D576AB6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2E07-B8C3-4969-9D79-FC9EC8B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BBE1F-B404-4B47-9320-78FB12AE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D9536-8CE0-4B1F-9F78-9DE6AED1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884DE-F69E-4162-91F5-9468D05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09ABD-0912-4A6C-9D7D-3C2072AB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0431-906B-493D-AA70-9F5006D6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6722B-47E7-41FB-8667-AA367432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AE2BF-8FC3-4580-8AB5-35C8119B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3AEA0-9288-4730-ACA2-E3449BE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8378F-EBDB-462E-A5B1-58846F1F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5761-7008-491D-8938-929D66B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735F3-9B1E-4A35-AA8F-FFC77F15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AF7C4-47F2-4CE2-B720-D98A1E59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12C13-2A81-4E44-8942-88EFE168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A9C18-3CF1-4395-B10D-91AFD9C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4899C-A0B4-4AF8-B446-64CBD363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2CDD-B0B9-4954-B47A-52B41A7A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72D83-2D06-400F-9ADF-FF1FF559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F58F4-32E2-4120-A1B3-1261DBD15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32A4A-3500-4264-84AD-914050A5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6F5B5-C01C-4D47-9D8C-082DA645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C49BF6-04C1-4F09-841A-8E86641C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08B8C7-F9DC-4420-BC59-9EB13945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BFE6B-6A7E-4040-8D95-850C9D52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37163-83C3-4A50-9CB6-E7A8021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E88140-A203-4058-90DE-899450B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A8F91-1F3B-4969-9717-1C7135BF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EC32E0-3578-4091-B326-46DB3579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13A84-47FB-401D-9C2E-0BA53D9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32560-97DE-4F91-A368-AD486D0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06078-760D-4E4D-A313-23BF05C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2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5DC1-C57A-479F-96A5-969ACB6C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5EE2E-4851-470C-A66D-D1BA42B4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592EB-146C-43BA-BC0B-F10A339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C9C2B-9D5A-4ED4-8AB1-BEB58F3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7C424-B0D0-420E-8970-00499BD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B50BB-8B97-409C-AE3B-A0E8BF03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21D7-9A22-41A7-977D-5C17750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B5C39-AC95-492D-BC66-9930673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91A9A-5293-4744-B4B4-B18E85B4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4160F-3B3D-4964-BC12-9324FE5C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3CC63-E107-4B85-9A7D-30378CA7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5ACC4-B5CE-4D25-B3AD-16E99C65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82CCD-8315-4B42-8C0A-FC97B511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87BC0-D59A-4043-8A9B-54FD864E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2D398-591F-4555-B95D-08546A119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9545-E289-4973-9D71-6733FC54C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2B112-4019-4D49-8C8F-A9FF3F91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0638F8-42D3-4439-8537-8543D717B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" t="2808" r="3055" b="13989"/>
          <a:stretch/>
        </p:blipFill>
        <p:spPr>
          <a:xfrm>
            <a:off x="4097613" y="1546917"/>
            <a:ext cx="2963206" cy="29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743D1AA-6A07-4175-B085-AEB6B8847FDA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638F8-42D3-4439-8537-8543D717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27" y="1647441"/>
            <a:ext cx="1759909" cy="1925938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B7E6482-F7B4-4625-A78B-723450AC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04" y="1434311"/>
            <a:ext cx="3367123" cy="336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915AF1-6C4F-401D-A3AF-9C846327FFC3}"/>
              </a:ext>
            </a:extLst>
          </p:cNvPr>
          <p:cNvSpPr txBox="1"/>
          <p:nvPr/>
        </p:nvSpPr>
        <p:spPr>
          <a:xfrm flipH="1">
            <a:off x="6968830" y="4002740"/>
            <a:ext cx="198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我的</a:t>
            </a:r>
            <a:r>
              <a:rPr lang="en-US" altLang="zh-CN" b="1" dirty="0"/>
              <a:t>GitHub</a:t>
            </a:r>
            <a:r>
              <a:rPr lang="zh-CN" altLang="en-US" b="1" dirty="0"/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37429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72CD12-7AC8-4BA6-989E-E0B85F03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42" y="1064894"/>
            <a:ext cx="6844131" cy="4116706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F10CE4-0B5B-4577-894D-1D84680D939B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9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08E017D-CC44-4E08-AE0B-4D98D1A8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06" y="1246640"/>
            <a:ext cx="7860227" cy="39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5DBA578-4BC0-4315-ACDE-07889F159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8925" y="1955490"/>
            <a:ext cx="3158003" cy="86989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CXK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07ACA92-3FA2-4738-A8BD-347F5BCC3130}"/>
              </a:ext>
            </a:extLst>
          </p:cNvPr>
          <p:cNvSpPr/>
          <p:nvPr/>
        </p:nvSpPr>
        <p:spPr>
          <a:xfrm>
            <a:off x="6006623" y="1911410"/>
            <a:ext cx="1609490" cy="988202"/>
          </a:xfrm>
          <a:prstGeom prst="roundRect">
            <a:avLst/>
          </a:prstGeom>
          <a:solidFill>
            <a:srgbClr val="E673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28F97D-019B-4415-B7B7-4AB790459E70}"/>
              </a:ext>
            </a:extLst>
          </p:cNvPr>
          <p:cNvSpPr/>
          <p:nvPr/>
        </p:nvSpPr>
        <p:spPr>
          <a:xfrm>
            <a:off x="6141954" y="1809718"/>
            <a:ext cx="1338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latin typeface="方正姚体" panose="02010601030101010101" pitchFamily="2" charset="-122"/>
                <a:ea typeface="方正姚体" panose="02010601030101010101" pitchFamily="2" charset="-122"/>
              </a:rPr>
              <a:t>hub</a:t>
            </a:r>
            <a:endParaRPr lang="zh-CN" altLang="en-US" sz="6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6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8761ADC-ED7D-4FFE-8D11-0A2F8CDFEB2A}"/>
              </a:ext>
            </a:extLst>
          </p:cNvPr>
          <p:cNvGrpSpPr/>
          <p:nvPr/>
        </p:nvGrpSpPr>
        <p:grpSpPr>
          <a:xfrm rot="20994854">
            <a:off x="2581991" y="1079169"/>
            <a:ext cx="2863356" cy="1722705"/>
            <a:chOff x="-2003958" y="-762001"/>
            <a:chExt cx="4761442" cy="2864667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C6A0FEC-178F-4F00-B64F-4DE498037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-2003958" y="578666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DA3CEC-BB62-46CB-BC12-B45626B8C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138109" y="-762001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4F55C6-4492-497F-AA51-406EC374CEB5}"/>
              </a:ext>
            </a:extLst>
          </p:cNvPr>
          <p:cNvSpPr txBox="1"/>
          <p:nvPr/>
        </p:nvSpPr>
        <p:spPr>
          <a:xfrm>
            <a:off x="4471843" y="25861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entury Gothic" panose="020B0502020202020204" pitchFamily="34" charset="0"/>
              </a:rPr>
              <a:t>coming soon</a:t>
            </a:r>
          </a:p>
          <a:p>
            <a:pPr algn="ctr"/>
            <a:r>
              <a:rPr lang="en-US" altLang="zh-CN" sz="3600" dirty="0">
                <a:latin typeface="Century Gothic" panose="020B0502020202020204" pitchFamily="34" charset="0"/>
              </a:rPr>
              <a:t>……</a:t>
            </a:r>
            <a:endParaRPr lang="zh-CN" altLang="en-US" sz="3600" dirty="0">
              <a:latin typeface="Century Gothic" panose="020B0502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3734649-DA61-4B5F-9112-F53B274A6693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0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9C9F44-A05B-442B-A061-89FCF7A1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35" y="1065654"/>
            <a:ext cx="6593443" cy="4159017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6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, 桌子, 小, 花&#10;&#10;描述已自动生成">
            <a:extLst>
              <a:ext uri="{FF2B5EF4-FFF2-40B4-BE49-F238E27FC236}">
                <a16:creationId xmlns:a16="http://schemas.microsoft.com/office/drawing/2014/main" id="{C7BD1DAC-7FAC-4009-8762-E6A2B009E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5" y="1108364"/>
            <a:ext cx="5717309" cy="4287982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C04F3-E4AA-4429-979E-ECA834579B70}"/>
              </a:ext>
            </a:extLst>
          </p:cNvPr>
          <p:cNvSpPr txBox="1"/>
          <p:nvPr/>
        </p:nvSpPr>
        <p:spPr>
          <a:xfrm>
            <a:off x="4484253" y="2282859"/>
            <a:ext cx="3223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lgerian" panose="020B0604020202020204" pitchFamily="82" charset="0"/>
              </a:rPr>
              <a:t>Mi amor</a:t>
            </a:r>
            <a:endParaRPr lang="zh-CN" altLang="en-US" sz="6000" b="1" dirty="0">
              <a:solidFill>
                <a:schemeClr val="bg1"/>
              </a:solidFill>
              <a:latin typeface="Algerian" panose="020B06040202020202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F10CE4-0B5B-4577-894D-1D84680D939B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369830-E22D-4CAC-9331-8A28CFEA0A56}"/>
              </a:ext>
            </a:extLst>
          </p:cNvPr>
          <p:cNvSpPr txBox="1"/>
          <p:nvPr/>
        </p:nvSpPr>
        <p:spPr>
          <a:xfrm>
            <a:off x="3526971" y="1931927"/>
            <a:ext cx="4344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/>
              <a:t>TSA-GAN: </a:t>
            </a:r>
            <a:endParaRPr lang="zh-CN" altLang="en-US" sz="6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3192B-BF6A-46FB-BDA6-7C932A776FCD}"/>
              </a:ext>
            </a:extLst>
          </p:cNvPr>
          <p:cNvSpPr txBox="1"/>
          <p:nvPr/>
        </p:nvSpPr>
        <p:spPr>
          <a:xfrm>
            <a:off x="4525593" y="3428999"/>
            <a:ext cx="4178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 Robust Generative Adversarial </a:t>
            </a:r>
          </a:p>
          <a:p>
            <a:r>
              <a:rPr lang="en-US" altLang="zh-CN" sz="2000" dirty="0"/>
              <a:t>Networks for Time Series Augmentation</a:t>
            </a:r>
            <a:endParaRPr lang="zh-CN" altLang="en-US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165B6A-4D0F-47E7-B07A-C60ABDBB8A37}"/>
              </a:ext>
            </a:extLst>
          </p:cNvPr>
          <p:cNvGrpSpPr/>
          <p:nvPr/>
        </p:nvGrpSpPr>
        <p:grpSpPr>
          <a:xfrm>
            <a:off x="7979196" y="1368164"/>
            <a:ext cx="818147" cy="818147"/>
            <a:chOff x="831897" y="1326912"/>
            <a:chExt cx="818147" cy="818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60A87C4-9E65-417C-A955-7CD2B47D75E9}"/>
                </a:ext>
              </a:extLst>
            </p:cNvPr>
            <p:cNvSpPr/>
            <p:nvPr/>
          </p:nvSpPr>
          <p:spPr>
            <a:xfrm>
              <a:off x="831897" y="1326912"/>
              <a:ext cx="818147" cy="81814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BA4E7A-5243-47E2-BA78-8C748DBDE60C}"/>
                </a:ext>
              </a:extLst>
            </p:cNvPr>
            <p:cNvSpPr txBox="1"/>
            <p:nvPr/>
          </p:nvSpPr>
          <p:spPr>
            <a:xfrm>
              <a:off x="870405" y="1511706"/>
              <a:ext cx="7411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paper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9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方正姚体</vt:lpstr>
      <vt:lpstr>Algerian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CXK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政</dc:creator>
  <cp:lastModifiedBy>Li Elio</cp:lastModifiedBy>
  <cp:revision>13</cp:revision>
  <dcterms:created xsi:type="dcterms:W3CDTF">2020-07-05T08:04:44Z</dcterms:created>
  <dcterms:modified xsi:type="dcterms:W3CDTF">2021-10-07T03:54:38Z</dcterms:modified>
</cp:coreProperties>
</file>