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Exploit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hide</a:t>
            </a:r>
            <a:r>
              <a:rPr lang="en-US" sz="1600" dirty="0"/>
              <a:t> </a:t>
            </a:r>
            <a:r>
              <a:rPr lang="en-US" sz="1400" dirty="0"/>
              <a:t>window without terminating media session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2435651"/>
            <a:ext cx="11944475" cy="1309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Signaling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users’ media without them knowing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can implement audio/video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5864556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by many prominent video-conferencing platforms Google Hangouts, </a:t>
            </a:r>
            <a:r>
              <a:rPr lang="en-US" sz="1200" dirty="0" err="1"/>
              <a:t>JitsiMeet</a:t>
            </a:r>
            <a:r>
              <a:rPr lang="en-US" sz="12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Built-in to most popular browsers (Chrome, Firefox, Safari, etc.)</a:t>
            </a:r>
          </a:p>
          <a:p>
            <a:endParaRPr lang="en-US" sz="1200" dirty="0"/>
          </a:p>
          <a:p>
            <a:pPr algn="ctr"/>
            <a:r>
              <a:rPr lang="en-US" sz="1200" b="1" dirty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</a:t>
            </a:r>
            <a:r>
              <a:rPr lang="en-US" sz="1200" dirty="0" err="1"/>
              <a:t>WebRTC</a:t>
            </a:r>
            <a:r>
              <a:rPr lang="en-US" sz="1200" dirty="0"/>
              <a:t>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leak?</a:t>
            </a:r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6125498" y="873000"/>
            <a:ext cx="5939152" cy="1498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Potential </a:t>
            </a:r>
            <a:r>
              <a:rPr lang="en-US" sz="1200" dirty="0" err="1"/>
              <a:t>vulns</a:t>
            </a:r>
            <a:r>
              <a:rPr lang="en-US" sz="1200" dirty="0"/>
              <a:t> across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Users provide WebRTC services with potentially sensitive information – trust and system integrity is key!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Installing/using open-source packages/tools can lead to </a:t>
            </a:r>
            <a:r>
              <a:rPr lang="en-US" sz="1200" b="1" dirty="0"/>
              <a:t>privacy compromise </a:t>
            </a:r>
            <a:r>
              <a:rPr lang="en-US" sz="1200" dirty="0"/>
              <a:t>(monitoring/recording, IP leaks, continued access to camera/mic)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Future exploration needed of </a:t>
            </a:r>
            <a:r>
              <a:rPr lang="en-US" sz="1200" dirty="0" err="1"/>
              <a:t>vulns</a:t>
            </a:r>
            <a:r>
              <a:rPr lang="en-US" sz="1200" dirty="0"/>
              <a:t> associated with screensharing, chat features</a:t>
            </a:r>
            <a:r>
              <a:rPr lang="en-US" sz="1200"/>
              <a:t>, etc.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010402" y="294936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WebRTC</a:t>
            </a:r>
            <a:r>
              <a:rPr lang="en-US" b="1" dirty="0"/>
              <a:t> Signaling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29" y="2675462"/>
            <a:ext cx="1222938" cy="1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3286931"/>
            <a:ext cx="1717977" cy="6968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36967" y="3286931"/>
            <a:ext cx="1527570" cy="6968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65182" y="2464736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Signal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Media Stream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TURN Server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 Relay</a:t>
            </a:r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9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06EB1-8A9D-6846-9F6A-A4F1FEDF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7" r="13232" b="4240"/>
          <a:stretch/>
        </p:blipFill>
        <p:spPr>
          <a:xfrm>
            <a:off x="8138078" y="2507325"/>
            <a:ext cx="3929686" cy="388363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7421783" cy="1746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Signalling</a:t>
            </a:r>
            <a:r>
              <a:rPr lang="en-US" b="1" dirty="0"/>
              <a:t>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F9EE4-BB5F-F148-A361-10173FAD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89" y="2448253"/>
            <a:ext cx="2813671" cy="12075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7421783" cy="1350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7421783" cy="1489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TURN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1DECBB-24AF-7146-B1BB-0304B09B77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59" r="3752" b="31049"/>
          <a:stretch/>
        </p:blipFill>
        <p:spPr>
          <a:xfrm>
            <a:off x="3696258" y="5329714"/>
            <a:ext cx="3575407" cy="12788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836C6-933C-5A40-9392-310F4AD0C354}"/>
              </a:ext>
            </a:extLst>
          </p:cNvPr>
          <p:cNvCxnSpPr>
            <a:stCxn id="31" idx="3"/>
          </p:cNvCxnSpPr>
          <p:nvPr/>
        </p:nvCxnSpPr>
        <p:spPr>
          <a:xfrm flipV="1">
            <a:off x="7545072" y="2712378"/>
            <a:ext cx="2061265" cy="1595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D89BEB-E3B6-B94C-BC63-0CF984580C7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545072" y="4484750"/>
            <a:ext cx="7136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91CB7C-D9E5-1741-8DC4-1748D05D04F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545072" y="5899456"/>
            <a:ext cx="2061265" cy="696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hide</a:t>
            </a:r>
            <a:r>
              <a:rPr lang="en-US" sz="1600" dirty="0"/>
              <a:t> </a:t>
            </a:r>
            <a:r>
              <a:rPr lang="en-US" sz="1400" dirty="0"/>
              <a:t>window without terminating media session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Signaling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browsers</a:t>
            </a:r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leak?</a:t>
            </a:r>
          </a:p>
          <a:p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49" y="2180452"/>
            <a:ext cx="13093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2835129"/>
            <a:ext cx="1644797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50202" y="2835129"/>
            <a:ext cx="1514335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6860" y="1963290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Signal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Media Stream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555" y="282154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WebRTC</a:t>
            </a:r>
            <a:r>
              <a:rPr lang="en-US" b="1" dirty="0"/>
              <a:t> Signaling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TURN Server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 Relay</a:t>
            </a:r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hide</a:t>
            </a:r>
            <a:r>
              <a:rPr lang="en-US" sz="1600" dirty="0"/>
              <a:t> </a:t>
            </a:r>
            <a:r>
              <a:rPr lang="en-US" sz="1400" dirty="0"/>
              <a:t>window without terminating media session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Signaling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browsers</a:t>
            </a:r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leak?</a:t>
            </a:r>
          </a:p>
          <a:p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49" y="2180452"/>
            <a:ext cx="13093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2835129"/>
            <a:ext cx="1644797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50202" y="2835129"/>
            <a:ext cx="1514335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6860" y="1963290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Signal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Media Stream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555" y="282154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WebRTC</a:t>
            </a:r>
            <a:r>
              <a:rPr lang="en-US" b="1" dirty="0"/>
              <a:t> Signaling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TURN Server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Stream Relay</a:t>
            </a:r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21" y="2014307"/>
            <a:ext cx="733884" cy="651293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>
            <a:off x="4251788" y="2355832"/>
            <a:ext cx="1324544" cy="1711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9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747</Words>
  <Application>Microsoft Macintosh PowerPoint</Application>
  <PresentationFormat>Widescreen</PresentationFormat>
  <Paragraphs>242</Paragraphs>
  <Slides>4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Hacking WebRTC: An Analysis of Videoconferencing Vulnerabilities Apollo Lo, Wiley Hunt</vt:lpstr>
      <vt:lpstr>Hacking WebRTC: An Analysis of Videoconferencing Vulnerabilities Apollo Lo, Wiley Hunt</vt:lpstr>
      <vt:lpstr>Hacking WebRTC: An Analysis of Videoconferencing Vulnerabilities Apollo Lo, Wiley Hunt</vt:lpstr>
      <vt:lpstr>Hacking WebRTC: An Analysis of Videoconferencing Vulnerabilities Apollo Lo, Wiley Hunt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Microsoft Office User</cp:lastModifiedBy>
  <cp:revision>23</cp:revision>
  <dcterms:created xsi:type="dcterms:W3CDTF">2020-11-30T23:13:15Z</dcterms:created>
  <dcterms:modified xsi:type="dcterms:W3CDTF">2020-12-04T15:18:05Z</dcterms:modified>
</cp:coreProperties>
</file>