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06EB1-8A9D-6846-9F6A-A4F1FEDF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r="13232" b="4240"/>
          <a:stretch/>
        </p:blipFill>
        <p:spPr>
          <a:xfrm>
            <a:off x="8138078" y="2507325"/>
            <a:ext cx="3929686" cy="388363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7421783" cy="1746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Signalling</a:t>
            </a:r>
            <a:r>
              <a:rPr lang="en-US" b="1" dirty="0"/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9EE4-BB5F-F148-A361-10173FA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89" y="2448253"/>
            <a:ext cx="2813671" cy="12075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7421783" cy="1350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7421783" cy="1489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TURN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1DECBB-24AF-7146-B1BB-0304B09B7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9" r="3752" b="31049"/>
          <a:stretch/>
        </p:blipFill>
        <p:spPr>
          <a:xfrm>
            <a:off x="3696258" y="5329714"/>
            <a:ext cx="3575407" cy="12788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36C6-933C-5A40-9392-310F4AD0C354}"/>
              </a:ext>
            </a:extLst>
          </p:cNvPr>
          <p:cNvCxnSpPr>
            <a:stCxn id="31" idx="3"/>
          </p:cNvCxnSpPr>
          <p:nvPr/>
        </p:nvCxnSpPr>
        <p:spPr>
          <a:xfrm flipV="1">
            <a:off x="7545072" y="2712378"/>
            <a:ext cx="2061265" cy="15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89BEB-E3B6-B94C-BC63-0CF984580C7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5072" y="4484750"/>
            <a:ext cx="7136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1CB7C-D9E5-1741-8DC4-1748D05D04F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545072" y="5899456"/>
            <a:ext cx="2061265" cy="696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Microsoft Office User</cp:lastModifiedBy>
  <cp:revision>5</cp:revision>
  <dcterms:created xsi:type="dcterms:W3CDTF">2020-11-30T23:13:15Z</dcterms:created>
  <dcterms:modified xsi:type="dcterms:W3CDTF">2020-11-30T23:57:07Z</dcterms:modified>
</cp:coreProperties>
</file>