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74"/>
  </p:normalViewPr>
  <p:slideViewPr>
    <p:cSldViewPr snapToGrid="0" snapToObjects="1">
      <p:cViewPr>
        <p:scale>
          <a:sx n="70" d="100"/>
          <a:sy n="70" d="100"/>
        </p:scale>
        <p:origin x="6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t"/>
          <a:lstStyle/>
          <a:p>
            <a:pPr algn="ctr"/>
            <a:r>
              <a:rPr lang="en-US" sz="1600" b="1" u="sng" dirty="0" smtClean="0"/>
              <a:t>Session Termination Exploit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hang-up, minimize and hide</a:t>
            </a:r>
            <a:r>
              <a:rPr lang="en-US" sz="1600" dirty="0" smtClean="0"/>
              <a:t> </a:t>
            </a:r>
            <a:r>
              <a:rPr lang="en-US" sz="1400" dirty="0" smtClean="0"/>
              <a:t>window without terminating media session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algn="ctr"/>
            <a:r>
              <a:rPr lang="en-US" sz="1600" b="1" u="sng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 user retains full-access to camera and microphone </a:t>
            </a:r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2435651"/>
            <a:ext cx="11944475" cy="1309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Instead of directly connecting peers, connected them to attacker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users’ media without them knowing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can implement audio/video </a:t>
            </a:r>
            <a:r>
              <a:rPr lang="en-US" sz="1400" dirty="0" smtClean="0">
                <a:solidFill>
                  <a:schemeClr val="tx1"/>
                </a:solidFill>
              </a:rPr>
              <a:t>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</a:t>
            </a:r>
            <a:r>
              <a:rPr lang="en-US" sz="3100" b="1" dirty="0" smtClean="0"/>
              <a:t>Videoconferencing </a:t>
            </a:r>
            <a:r>
              <a:rPr lang="en-US" sz="3100" b="1" dirty="0"/>
              <a:t>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5864556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by many prominent video-conferencing platforms Google Hangouts, JitsiMeet,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Built-in to most popular browsers (Chrome, Firefox, Safari, etc.)</a:t>
            </a:r>
          </a:p>
          <a:p>
            <a:endParaRPr lang="en-US" sz="1200" dirty="0"/>
          </a:p>
          <a:p>
            <a:pPr algn="ctr"/>
            <a:r>
              <a:rPr lang="en-US" sz="1400" b="1" dirty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6125498" y="873000"/>
            <a:ext cx="5939152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Vulnerabilities</a:t>
            </a:r>
            <a:r>
              <a:rPr lang="en-US" sz="1200" dirty="0" smtClean="0"/>
              <a:t> </a:t>
            </a:r>
            <a:r>
              <a:rPr lang="en-US" sz="1200" dirty="0"/>
              <a:t>across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Users provide WebRTC services with potentially sensitive information – </a:t>
            </a:r>
            <a:r>
              <a:rPr lang="en-US" sz="1200" b="1" dirty="0"/>
              <a:t>trust and system integrity</a:t>
            </a:r>
            <a:r>
              <a:rPr lang="en-US" sz="1200" dirty="0"/>
              <a:t> is key!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Installing/using open-source packages/tools can lead to </a:t>
            </a:r>
            <a:r>
              <a:rPr lang="en-US" sz="1200" b="1" dirty="0"/>
              <a:t>privacy compromise </a:t>
            </a:r>
            <a:r>
              <a:rPr lang="en-US" sz="1200" dirty="0"/>
              <a:t>(monitoring/recording, IP leaks, continued access to camera/mic)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exploration needed of </a:t>
            </a:r>
            <a:r>
              <a:rPr lang="en-US" sz="1200" dirty="0" smtClean="0"/>
              <a:t>exploits</a:t>
            </a:r>
            <a:r>
              <a:rPr lang="en-US" sz="1200" dirty="0" smtClean="0"/>
              <a:t> </a:t>
            </a:r>
            <a:r>
              <a:rPr lang="en-US" sz="1200" dirty="0"/>
              <a:t>associated with </a:t>
            </a:r>
            <a:r>
              <a:rPr lang="en-US" sz="1200" b="1" dirty="0" smtClean="0"/>
              <a:t>screen sharing or </a:t>
            </a:r>
            <a:r>
              <a:rPr lang="en-US" sz="1200" b="1" dirty="0"/>
              <a:t>chat </a:t>
            </a:r>
            <a:r>
              <a:rPr lang="en-US" sz="1200" b="1" dirty="0" smtClean="0"/>
              <a:t>features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010402" y="294936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WebRTC Signaling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29" y="2607726"/>
            <a:ext cx="1222938" cy="1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3219195"/>
            <a:ext cx="1717977" cy="7646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36967" y="3219195"/>
            <a:ext cx="1527570" cy="7646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65182" y="2430868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 Stream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 Relay</a:t>
            </a:r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27" y="5702649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387694" y="5764860"/>
            <a:ext cx="1396473" cy="757367"/>
            <a:chOff x="5396161" y="5764860"/>
            <a:chExt cx="1396473" cy="757367"/>
          </a:xfrm>
        </p:grpSpPr>
        <p:sp>
          <p:nvSpPr>
            <p:cNvPr id="60" name="TextBox 59"/>
            <p:cNvSpPr txBox="1"/>
            <p:nvPr/>
          </p:nvSpPr>
          <p:spPr>
            <a:xfrm>
              <a:off x="5396161" y="6152895"/>
              <a:ext cx="1396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TURN Server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6038761" y="5764860"/>
              <a:ext cx="535003" cy="3507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9" y="140823"/>
            <a:ext cx="987184" cy="4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246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Apollo Lo</cp:lastModifiedBy>
  <cp:revision>31</cp:revision>
  <dcterms:created xsi:type="dcterms:W3CDTF">2020-11-30T23:13:15Z</dcterms:created>
  <dcterms:modified xsi:type="dcterms:W3CDTF">2020-12-06T17:42:16Z</dcterms:modified>
</cp:coreProperties>
</file>