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8"/>
    <p:restoredTop sz="94651"/>
  </p:normalViewPr>
  <p:slideViewPr>
    <p:cSldViewPr snapToGrid="0" snapToObjects="1">
      <p:cViewPr varScale="1">
        <p:scale>
          <a:sx n="120" d="100"/>
          <a:sy n="120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DD25-0D0D-E545-910A-0E0EB599F49F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CE2AF-6066-874B-9DB5-81EA430F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CE2AF-6066-874B-9DB5-81EA430FF3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B670-54D1-6A4F-8149-6F255AE6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88B2-20DA-9840-977C-78AF62DB5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C01-F43C-D740-9E01-7C5D992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0A37-900D-B84C-B737-9399F9B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C36-AE4D-A044-A0DB-AB17BA5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6D4-0ADF-4241-B03E-BBE5A53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C67E-B434-5B42-BF28-7FD92E5F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F9BE-B719-194B-8976-366B512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1D23-A1E0-B14F-9FEF-C46D5E5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7DB1-0ABA-5543-A1DD-B57AE29A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5019-4096-174C-8E98-B4A66245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F69E-6A7A-6D4F-8F6E-A853EBFC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00BF-4613-A442-B195-DB8EC60C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A78-30F7-CF47-8B4B-419B51F3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3D88-0FAB-7A45-9853-F7339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299E-E38C-8F43-9EE8-201ABFDE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699B-6BA9-324C-A57F-6320C955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28F7-0BD0-3F46-A46A-1EAC6E7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8A31-6B25-C848-BB46-0A65AEF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555F-6A5D-0D43-86B4-BB2D10C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8D6-6C13-294B-9461-2128030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0DD8C-2E2D-9A4A-9E41-CA8FF06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E599-D61A-DC48-9597-BC4E194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27F7-6583-5F47-A861-2686A6C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CAC5-F238-494F-98C3-4B79F7DB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B2D-CD0C-B141-A550-5BB43F0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4913-37B4-6C45-B0E4-16C0667C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A1C9-D10B-ED46-B3F8-63011DFA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EB6-AF0B-C045-B7CD-601D90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7DAB-296C-0F44-ABCB-8AE23C21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3DEFF-95F1-DB41-A4FE-5528B8D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1065-1A1F-ED4A-8F4A-AD8FB1A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AB33-2FFD-4543-8F14-178606CB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BB2D9-404D-8844-A13C-9EDA759E3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8643-B588-9141-8DD1-6FC141901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451-9A23-1247-8E43-186CA333A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7A191-ECC0-1E48-9709-1900F68F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4EB1-1313-6A4A-9039-FEBB91E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F47F-0D5B-924D-B7B9-88C62FE7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792C-D2D9-8D40-BF96-9F729270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7431-D9CE-AF44-8846-0583C22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3ED9-C241-9046-88AE-3D3DFCD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F725-0086-C549-9FAF-EDC05246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3786-297B-D44E-BD84-0DA6724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8B6A-E252-1F45-A98D-8AECDCF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7D0F5-F752-E743-B7C6-AA8B1D07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0113-EF53-6644-9A29-3D59D0F5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C2-1B2A-BD46-8DEE-FDD57454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528D8-6816-B940-BE6A-9B071A65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8F26-7022-174D-A03E-5912B09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325A3-0BAA-1A4D-AC2D-7FB86EB9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3C24-1C1C-6342-AF1A-F566CD02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16E7-8B05-0D44-8929-47569776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A557-A722-2044-BE4E-775FC73B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5E7E-A9F8-4948-AF67-96ED516A0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CF10-F36F-3D41-A93D-73E6D41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7B307-22FD-D540-AB3A-338E5B14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E1AB-8A6E-DE40-9E70-9D14673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1009E-32EA-4547-B7B5-B44BDF4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CCA-C102-234F-9F36-E249C90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D3FD-D25E-C849-80BC-DFDB3BD0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56C1-BAF5-9E4C-8987-3C0F093AB4FB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61F-B033-6B44-8D94-2219EA577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5E03-CAC4-3249-A9AE-6A1FE951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AB1-1FE1-1348-8FA5-766C56D65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06EB1-8A9D-6846-9F6A-A4F1FEDF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7" r="13232" b="4240"/>
          <a:stretch/>
        </p:blipFill>
        <p:spPr>
          <a:xfrm>
            <a:off x="8138078" y="2507325"/>
            <a:ext cx="3929686" cy="3883632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7421783" cy="1746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Signalling</a:t>
            </a:r>
            <a:r>
              <a:rPr lang="en-US" b="1" dirty="0"/>
              <a:t>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F9EE4-BB5F-F148-A361-10173FAD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489" y="2448253"/>
            <a:ext cx="2813671" cy="12075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7421783" cy="13504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7421783" cy="1489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TURN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Blah</a:t>
            </a:r>
            <a:endParaRPr lang="en-US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61DECBB-24AF-7146-B1BB-0304B09B77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59" r="3752" b="31049"/>
          <a:stretch/>
        </p:blipFill>
        <p:spPr>
          <a:xfrm>
            <a:off x="3696258" y="5329714"/>
            <a:ext cx="3575407" cy="127882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836C6-933C-5A40-9392-310F4AD0C354}"/>
              </a:ext>
            </a:extLst>
          </p:cNvPr>
          <p:cNvCxnSpPr>
            <a:stCxn id="31" idx="3"/>
          </p:cNvCxnSpPr>
          <p:nvPr/>
        </p:nvCxnSpPr>
        <p:spPr>
          <a:xfrm flipV="1">
            <a:off x="7545072" y="2712378"/>
            <a:ext cx="2061265" cy="1595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D89BEB-E3B6-B94C-BC63-0CF984580C7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545072" y="4484750"/>
            <a:ext cx="71363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91CB7C-D9E5-1741-8DC4-1748D05D04F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545072" y="5899456"/>
            <a:ext cx="2061265" cy="696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8F2C9E9-A36B-B049-A4F6-2BF34207C3A3}"/>
              </a:ext>
            </a:extLst>
          </p:cNvPr>
          <p:cNvSpPr/>
          <p:nvPr/>
        </p:nvSpPr>
        <p:spPr>
          <a:xfrm>
            <a:off x="123289" y="5224249"/>
            <a:ext cx="11944475" cy="14897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TURN Server Compromise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Noted tendency of “leaked” private TURN servers to appear in open-source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Studied information that could be captured by a rogue TURN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passing through server leaks users’ IPs and open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Studying packet size indicates number of users and type of media shared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1E035C-FC55-3244-8087-5E09E629DDA9}"/>
              </a:ext>
            </a:extLst>
          </p:cNvPr>
          <p:cNvSpPr/>
          <p:nvPr/>
        </p:nvSpPr>
        <p:spPr>
          <a:xfrm>
            <a:off x="123289" y="3809543"/>
            <a:ext cx="11944475" cy="135041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/>
              <a:t>Session Termination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Instantiate calls in pop-up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 hang-up, minimize and hide</a:t>
            </a:r>
            <a:r>
              <a:rPr lang="en-US" sz="1600" dirty="0"/>
              <a:t> </a:t>
            </a:r>
            <a:r>
              <a:rPr lang="en-US" sz="1400" dirty="0"/>
              <a:t>session window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r>
              <a:rPr lang="en-US" sz="1600" b="1" u="sng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remains open (though appears closed)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user retains full-access to camera and microphone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305D56-CBAB-7E40-AEC2-EF8F2C2A1A33}"/>
              </a:ext>
            </a:extLst>
          </p:cNvPr>
          <p:cNvSpPr/>
          <p:nvPr/>
        </p:nvSpPr>
        <p:spPr>
          <a:xfrm>
            <a:off x="123289" y="1998643"/>
            <a:ext cx="11944475" cy="17466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4" rtlCol="0" anchor="ctr"/>
          <a:lstStyle/>
          <a:p>
            <a:pPr algn="ctr"/>
            <a:r>
              <a:rPr lang="en-US" sz="1600" b="1" u="sng" dirty="0" err="1">
                <a:solidFill>
                  <a:schemeClr val="tx1"/>
                </a:solidFill>
              </a:rPr>
              <a:t>Signalling</a:t>
            </a:r>
            <a:r>
              <a:rPr lang="en-US" sz="1600" b="1" u="sng" dirty="0">
                <a:solidFill>
                  <a:schemeClr val="tx1"/>
                </a:solidFill>
              </a:rPr>
              <a:t>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Created compromised signaling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Instead of directly connecting peers, connected them to attacker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Attacker views audio/video streams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Users remain unaware of attacker’s presence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DF3E6-489C-004D-8837-7DCA328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001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</a:t>
            </a:r>
            <a:r>
              <a:rPr lang="en-US" sz="3100" b="1" dirty="0"/>
              <a:t>acking WebRTC: An Analysis of Videoconferencing Vulnerabilities</a:t>
            </a:r>
            <a:br>
              <a:rPr lang="en-US" sz="4000" dirty="0"/>
            </a:br>
            <a:r>
              <a:rPr lang="en-US" sz="2000" dirty="0"/>
              <a:t>Apollo Lo, Wiley Hunt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D3F05AE-B009-244D-903F-676763D3AFFF}"/>
              </a:ext>
            </a:extLst>
          </p:cNvPr>
          <p:cNvSpPr/>
          <p:nvPr/>
        </p:nvSpPr>
        <p:spPr>
          <a:xfrm>
            <a:off x="12328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WebRTC is used for multiple video-conferencing solutions (e.g. Google Hangouts)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Automatically enabled in many browsers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1082FBE-955C-284B-BAAF-C3C5CCFCD8B5}"/>
              </a:ext>
            </a:extLst>
          </p:cNvPr>
          <p:cNvSpPr/>
          <p:nvPr/>
        </p:nvSpPr>
        <p:spPr>
          <a:xfrm>
            <a:off x="4251788" y="87876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Where is WebRTC vulnerable?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sort of attacks could be performed?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information could these attacks leak?</a:t>
            </a:r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679D60-2887-954A-9FF5-84ECD887DDA9}"/>
              </a:ext>
            </a:extLst>
          </p:cNvPr>
          <p:cNvSpPr/>
          <p:nvPr/>
        </p:nvSpPr>
        <p:spPr>
          <a:xfrm>
            <a:off x="8258709" y="873000"/>
            <a:ext cx="3688423" cy="902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Vulns</a:t>
            </a:r>
            <a:r>
              <a:rPr lang="en-US" sz="1200" dirty="0"/>
              <a:t> across the signaling, media, and session initiation/termination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Exploitations can compromise user privacy and reveal information such as IP addresses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AD746D-B26D-F84E-8461-9BEE19E6A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l="12536" r="7493" b="3841"/>
          <a:stretch/>
        </p:blipFill>
        <p:spPr>
          <a:xfrm>
            <a:off x="3811712" y="2317641"/>
            <a:ext cx="4875088" cy="43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1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244</Words>
  <Application>Microsoft Macintosh PowerPoint</Application>
  <PresentationFormat>Widescreen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Hacking WebRTC: An Analysis of Videoconferencing Vulnerabilities Apollo Lo, Wiley Hunt</vt:lpstr>
      <vt:lpstr>Hacking WebRTC: An Analysis of Videoconferencing Vulnerabilities Apollo Lo, Wiley Hunt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Apollo Lo, Wiley Hunt</dc:title>
  <dc:creator>Microsoft Office User</dc:creator>
  <cp:lastModifiedBy>Microsoft Office User</cp:lastModifiedBy>
  <cp:revision>12</cp:revision>
  <dcterms:created xsi:type="dcterms:W3CDTF">2020-11-30T23:13:15Z</dcterms:created>
  <dcterms:modified xsi:type="dcterms:W3CDTF">2020-12-01T22:47:16Z</dcterms:modified>
</cp:coreProperties>
</file>