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0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BE7-BDF1-4494-94EF-AD666DFF1323}" type="datetimeFigureOut">
              <a:rPr lang="zh-TW" altLang="en-US" smtClean="0"/>
              <a:t>2014/6/20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6F47-A6CF-4B55-9B5A-0DE034CBC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8753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BE7-BDF1-4494-94EF-AD666DFF1323}" type="datetimeFigureOut">
              <a:rPr lang="zh-TW" altLang="en-US" smtClean="0"/>
              <a:t>2014/6/20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6F47-A6CF-4B55-9B5A-0DE034CBC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991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BE7-BDF1-4494-94EF-AD666DFF1323}" type="datetimeFigureOut">
              <a:rPr lang="zh-TW" altLang="en-US" smtClean="0"/>
              <a:t>2014/6/20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6F47-A6CF-4B55-9B5A-0DE034CBC9A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4640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BE7-BDF1-4494-94EF-AD666DFF1323}" type="datetimeFigureOut">
              <a:rPr lang="zh-TW" altLang="en-US" smtClean="0"/>
              <a:t>2014/6/20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6F47-A6CF-4B55-9B5A-0DE034CBC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53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BE7-BDF1-4494-94EF-AD666DFF1323}" type="datetimeFigureOut">
              <a:rPr lang="zh-TW" altLang="en-US" smtClean="0"/>
              <a:t>2014/6/20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6F47-A6CF-4B55-9B5A-0DE034CBC9A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2912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BE7-BDF1-4494-94EF-AD666DFF1323}" type="datetimeFigureOut">
              <a:rPr lang="zh-TW" altLang="en-US" smtClean="0"/>
              <a:t>2014/6/20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6F47-A6CF-4B55-9B5A-0DE034CBC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4641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BE7-BDF1-4494-94EF-AD666DFF1323}" type="datetimeFigureOut">
              <a:rPr lang="zh-TW" altLang="en-US" smtClean="0"/>
              <a:t>2014/6/20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6F47-A6CF-4B55-9B5A-0DE034CBC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3395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BE7-BDF1-4494-94EF-AD666DFF1323}" type="datetimeFigureOut">
              <a:rPr lang="zh-TW" altLang="en-US" smtClean="0"/>
              <a:t>2014/6/20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6F47-A6CF-4B55-9B5A-0DE034CBC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179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BE7-BDF1-4494-94EF-AD666DFF1323}" type="datetimeFigureOut">
              <a:rPr lang="zh-TW" altLang="en-US" smtClean="0"/>
              <a:t>2014/6/20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6F47-A6CF-4B55-9B5A-0DE034CBC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496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BE7-BDF1-4494-94EF-AD666DFF1323}" type="datetimeFigureOut">
              <a:rPr lang="zh-TW" altLang="en-US" smtClean="0"/>
              <a:t>2014/6/20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6F47-A6CF-4B55-9B5A-0DE034CBC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9012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BE7-BDF1-4494-94EF-AD666DFF1323}" type="datetimeFigureOut">
              <a:rPr lang="zh-TW" altLang="en-US" smtClean="0"/>
              <a:t>2014/6/20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6F47-A6CF-4B55-9B5A-0DE034CBC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96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BE7-BDF1-4494-94EF-AD666DFF1323}" type="datetimeFigureOut">
              <a:rPr lang="zh-TW" altLang="en-US" smtClean="0"/>
              <a:t>2014/6/20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6F47-A6CF-4B55-9B5A-0DE034CBC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994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BE7-BDF1-4494-94EF-AD666DFF1323}" type="datetimeFigureOut">
              <a:rPr lang="zh-TW" altLang="en-US" smtClean="0"/>
              <a:t>2014/6/20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6F47-A6CF-4B55-9B5A-0DE034CBC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698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BE7-BDF1-4494-94EF-AD666DFF1323}" type="datetimeFigureOut">
              <a:rPr lang="zh-TW" altLang="en-US" smtClean="0"/>
              <a:t>2014/6/20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6F47-A6CF-4B55-9B5A-0DE034CBC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4236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BE7-BDF1-4494-94EF-AD666DFF1323}" type="datetimeFigureOut">
              <a:rPr lang="zh-TW" altLang="en-US" smtClean="0"/>
              <a:t>2014/6/20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6F47-A6CF-4B55-9B5A-0DE034CBC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0317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TW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BE7-BDF1-4494-94EF-AD666DFF1323}" type="datetimeFigureOut">
              <a:rPr lang="zh-TW" altLang="en-US" smtClean="0"/>
              <a:t>2014/6/20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6F47-A6CF-4B55-9B5A-0DE034CBC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943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09BE7-BDF1-4494-94EF-AD666DFF1323}" type="datetimeFigureOut">
              <a:rPr lang="zh-TW" altLang="en-US" smtClean="0"/>
              <a:t>2014/6/20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EB96F47-A6CF-4B55-9B5A-0DE034CBC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609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PatchMatch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408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PatchMatch</a:t>
            </a:r>
            <a:r>
              <a:rPr lang="en-US" altLang="zh-TW" dirty="0" smtClean="0"/>
              <a:t> - </a:t>
            </a:r>
            <a:r>
              <a:rPr lang="en-US" altLang="zh-TW" dirty="0" err="1" smtClean="0"/>
              <a:t>NearestNeighborField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Goal:</a:t>
            </a:r>
          </a:p>
          <a:p>
            <a:pPr lvl="1"/>
            <a:r>
              <a:rPr lang="en-US" altLang="zh-TW" sz="2800" dirty="0" smtClean="0"/>
              <a:t>Find the best match patch</a:t>
            </a:r>
            <a:endParaRPr lang="en-US" altLang="zh-TW" sz="3000" dirty="0"/>
          </a:p>
          <a:p>
            <a:r>
              <a:rPr lang="en-US" altLang="zh-TW" sz="3000" dirty="0" smtClean="0"/>
              <a:t>Efficiency to find every pixel pair:</a:t>
            </a:r>
          </a:p>
          <a:p>
            <a:pPr lvl="1"/>
            <a:r>
              <a:rPr lang="en-US" altLang="zh-TW" sz="2800" dirty="0" err="1" smtClean="0"/>
              <a:t>AImg</a:t>
            </a:r>
            <a:r>
              <a:rPr lang="en-US" altLang="zh-TW" sz="2800" dirty="0" smtClean="0"/>
              <a:t> = (25*25) </a:t>
            </a:r>
            <a:r>
              <a:rPr lang="en-US" altLang="zh-TW" sz="2800" dirty="0" err="1" smtClean="0"/>
              <a:t>BImg</a:t>
            </a:r>
            <a:r>
              <a:rPr lang="en-US" altLang="zh-TW" sz="2800" dirty="0"/>
              <a:t> </a:t>
            </a:r>
            <a:r>
              <a:rPr lang="en-US" altLang="zh-TW" sz="2800" dirty="0" smtClean="0"/>
              <a:t>= (500*500)</a:t>
            </a:r>
          </a:p>
          <a:p>
            <a:pPr lvl="1"/>
            <a:r>
              <a:rPr lang="en-US" altLang="zh-TW" sz="2800" dirty="0" smtClean="0"/>
              <a:t>0.98s by </a:t>
            </a:r>
            <a:r>
              <a:rPr lang="en-US" altLang="zh-TW" sz="2800" dirty="0" err="1" smtClean="0"/>
              <a:t>patchmatch</a:t>
            </a:r>
            <a:r>
              <a:rPr lang="en-US" altLang="zh-TW" sz="2800" dirty="0" smtClean="0"/>
              <a:t> </a:t>
            </a:r>
          </a:p>
          <a:p>
            <a:pPr lvl="1"/>
            <a:r>
              <a:rPr lang="en-US" altLang="zh-TW" sz="2800" dirty="0" smtClean="0"/>
              <a:t>66.3s by brute force</a:t>
            </a:r>
          </a:p>
          <a:p>
            <a:pPr lvl="1"/>
            <a:endParaRPr lang="en-US" altLang="zh-TW" sz="2800" dirty="0" smtClean="0"/>
          </a:p>
          <a:p>
            <a:pPr lvl="1"/>
            <a:endParaRPr lang="zh-TW" alt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388" y="609600"/>
            <a:ext cx="3085927" cy="62382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927" y="5981182"/>
            <a:ext cx="5766042" cy="75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040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PatchMatch</a:t>
            </a:r>
            <a:r>
              <a:rPr lang="en-US" altLang="zh-TW" dirty="0" smtClean="0"/>
              <a:t> NNF – step 1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Initialization</a:t>
            </a:r>
          </a:p>
          <a:p>
            <a:pPr lvl="1"/>
            <a:r>
              <a:rPr lang="en-US" altLang="zh-TW" sz="2600" dirty="0" smtClean="0"/>
              <a:t>Random assign the target</a:t>
            </a:r>
            <a:endParaRPr lang="en-US" altLang="zh-TW" dirty="0" smtClean="0"/>
          </a:p>
          <a:p>
            <a:pPr lvl="1"/>
            <a:r>
              <a:rPr lang="en-US" altLang="zh-TW" sz="2600" dirty="0" err="1" smtClean="0"/>
              <a:t>ann</a:t>
            </a:r>
            <a:r>
              <a:rPr lang="en-US" altLang="zh-TW" sz="2600" dirty="0" smtClean="0"/>
              <a:t>(</a:t>
            </a:r>
            <a:r>
              <a:rPr lang="en-US" altLang="zh-TW" sz="2600" dirty="0" err="1" smtClean="0"/>
              <a:t>i</a:t>
            </a:r>
            <a:r>
              <a:rPr lang="en-US" altLang="zh-TW" sz="2600" dirty="0" smtClean="0"/>
              <a:t>, j) = random()</a:t>
            </a:r>
          </a:p>
          <a:p>
            <a:pPr lvl="1"/>
            <a:r>
              <a:rPr lang="en-US" altLang="zh-TW" sz="2600" dirty="0" err="1" smtClean="0"/>
              <a:t>annd</a:t>
            </a:r>
            <a:r>
              <a:rPr lang="en-US" altLang="zh-TW" sz="2600" dirty="0" smtClean="0"/>
              <a:t>(I, j) = </a:t>
            </a:r>
            <a:r>
              <a:rPr lang="en-US" altLang="zh-TW" sz="2600" dirty="0" err="1" smtClean="0"/>
              <a:t>dist</a:t>
            </a:r>
            <a:r>
              <a:rPr lang="en-US" altLang="zh-TW" sz="2600" dirty="0" smtClean="0"/>
              <a:t>((</a:t>
            </a:r>
            <a:r>
              <a:rPr lang="en-US" altLang="zh-TW" sz="2600" dirty="0" err="1" smtClean="0"/>
              <a:t>i,j</a:t>
            </a:r>
            <a:r>
              <a:rPr lang="en-US" altLang="zh-TW" sz="2600" dirty="0" smtClean="0"/>
              <a:t>), </a:t>
            </a:r>
            <a:r>
              <a:rPr lang="en-US" altLang="zh-TW" sz="2600" dirty="0" err="1" smtClean="0"/>
              <a:t>ann</a:t>
            </a:r>
            <a:r>
              <a:rPr lang="en-US" altLang="zh-TW" sz="2600" dirty="0" smtClean="0"/>
              <a:t>(</a:t>
            </a:r>
            <a:r>
              <a:rPr lang="en-US" altLang="zh-TW" sz="2600" dirty="0" err="1"/>
              <a:t>i</a:t>
            </a:r>
            <a:r>
              <a:rPr lang="en-US" altLang="zh-TW" sz="2600" dirty="0" err="1" smtClean="0"/>
              <a:t>,j</a:t>
            </a:r>
            <a:r>
              <a:rPr lang="en-US" altLang="zh-TW" sz="2600" dirty="0" smtClean="0"/>
              <a:t>))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0370" y="609600"/>
            <a:ext cx="3018561" cy="606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73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PatchMatch</a:t>
            </a:r>
            <a:r>
              <a:rPr lang="en-US" altLang="zh-TW" dirty="0" smtClean="0"/>
              <a:t> NNF – step 2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Propagation</a:t>
            </a:r>
          </a:p>
          <a:p>
            <a:pPr lvl="1"/>
            <a:r>
              <a:rPr lang="en-US" altLang="zh-TW" sz="2600" dirty="0" smtClean="0"/>
              <a:t>Check Sibling pixel for better result</a:t>
            </a:r>
          </a:p>
          <a:p>
            <a:pPr marL="457200" lvl="1" indent="0">
              <a:buNone/>
            </a:pPr>
            <a:endParaRPr lang="en-US" altLang="zh-TW" sz="2600" dirty="0" smtClean="0"/>
          </a:p>
          <a:p>
            <a:pPr lvl="1"/>
            <a:r>
              <a:rPr lang="en-US" altLang="zh-TW" sz="2600" dirty="0" smtClean="0"/>
              <a:t>target = </a:t>
            </a:r>
            <a:r>
              <a:rPr lang="en-US" altLang="zh-TW" sz="2600" dirty="0" err="1" smtClean="0"/>
              <a:t>ann</a:t>
            </a:r>
            <a:r>
              <a:rPr lang="en-US" altLang="zh-TW" sz="2600" dirty="0" smtClean="0"/>
              <a:t>[</a:t>
            </a:r>
            <a:r>
              <a:rPr lang="en-US" altLang="zh-TW" sz="2600" dirty="0" err="1" smtClean="0"/>
              <a:t>neighor</a:t>
            </a:r>
            <a:r>
              <a:rPr lang="en-US" altLang="zh-TW" sz="2600" dirty="0" smtClean="0"/>
              <a:t>]</a:t>
            </a:r>
          </a:p>
          <a:p>
            <a:pPr lvl="1"/>
            <a:r>
              <a:rPr lang="en-US" altLang="zh-TW" sz="2600" dirty="0" smtClean="0"/>
              <a:t>if </a:t>
            </a:r>
            <a:r>
              <a:rPr lang="en-US" altLang="zh-TW" sz="2600" dirty="0" err="1" smtClean="0"/>
              <a:t>dist</a:t>
            </a:r>
            <a:r>
              <a:rPr lang="en-US" altLang="zh-TW" sz="2600" dirty="0" smtClean="0"/>
              <a:t>((</a:t>
            </a:r>
            <a:r>
              <a:rPr lang="en-US" altLang="zh-TW" sz="2600" dirty="0" err="1" smtClean="0"/>
              <a:t>i,j</a:t>
            </a:r>
            <a:r>
              <a:rPr lang="en-US" altLang="zh-TW" sz="2600" dirty="0" smtClean="0"/>
              <a:t>), target) is better:</a:t>
            </a:r>
            <a:endParaRPr lang="en-US" altLang="zh-TW" sz="2600" dirty="0"/>
          </a:p>
          <a:p>
            <a:pPr lvl="2"/>
            <a:r>
              <a:rPr lang="en-US" altLang="zh-TW" sz="2400" dirty="0" err="1" smtClean="0"/>
              <a:t>ann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, j) = target</a:t>
            </a:r>
          </a:p>
          <a:p>
            <a:pPr lvl="2"/>
            <a:r>
              <a:rPr lang="en-US" altLang="zh-TW" sz="2400" dirty="0" err="1" smtClean="0"/>
              <a:t>annd</a:t>
            </a:r>
            <a:r>
              <a:rPr lang="en-US" altLang="zh-TW" sz="2400" dirty="0" smtClean="0"/>
              <a:t>(I, j) = </a:t>
            </a:r>
            <a:r>
              <a:rPr lang="en-US" altLang="zh-TW" sz="2400" dirty="0" err="1" smtClean="0"/>
              <a:t>dist</a:t>
            </a:r>
            <a:r>
              <a:rPr lang="en-US" altLang="zh-TW" sz="2400" dirty="0" smtClean="0"/>
              <a:t>((</a:t>
            </a:r>
            <a:r>
              <a:rPr lang="en-US" altLang="zh-TW" sz="2400" dirty="0" err="1" smtClean="0"/>
              <a:t>i,j</a:t>
            </a:r>
            <a:r>
              <a:rPr lang="en-US" altLang="zh-TW" sz="2400" dirty="0" smtClean="0"/>
              <a:t>), target)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4703" y="609600"/>
            <a:ext cx="2967355" cy="615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88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PatchMatch</a:t>
            </a:r>
            <a:r>
              <a:rPr lang="en-US" altLang="zh-TW" dirty="0" smtClean="0"/>
              <a:t> NNF – step 3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Random Search</a:t>
            </a:r>
          </a:p>
          <a:p>
            <a:pPr lvl="1"/>
            <a:r>
              <a:rPr lang="en-US" altLang="zh-TW" sz="2400" dirty="0" smtClean="0"/>
              <a:t>Randomly Search near pixels for better result</a:t>
            </a:r>
          </a:p>
          <a:p>
            <a:pPr lvl="1"/>
            <a:endParaRPr lang="en-US" altLang="zh-TW" sz="2400" dirty="0" smtClean="0"/>
          </a:p>
          <a:p>
            <a:pPr lvl="1"/>
            <a:r>
              <a:rPr lang="en-US" altLang="zh-TW" sz="2600" dirty="0" smtClean="0"/>
              <a:t>target = </a:t>
            </a:r>
            <a:r>
              <a:rPr lang="en-US" altLang="zh-TW" sz="2600" dirty="0" err="1" smtClean="0"/>
              <a:t>ann</a:t>
            </a:r>
            <a:r>
              <a:rPr lang="en-US" altLang="zh-TW" sz="2600" dirty="0" smtClean="0"/>
              <a:t>[</a:t>
            </a:r>
            <a:r>
              <a:rPr lang="en-US" altLang="zh-TW" sz="2600" dirty="0" err="1" smtClean="0"/>
              <a:t>i</a:t>
            </a:r>
            <a:r>
              <a:rPr lang="en-US" altLang="zh-TW" sz="2600" dirty="0" smtClean="0"/>
              <a:t>, j] + random()*</a:t>
            </a:r>
            <a:r>
              <a:rPr lang="en-US" altLang="zh-TW" sz="2600" dirty="0" err="1" smtClean="0"/>
              <a:t>windowSize</a:t>
            </a:r>
            <a:endParaRPr lang="en-US" altLang="zh-TW" sz="2600" dirty="0" smtClean="0"/>
          </a:p>
          <a:p>
            <a:pPr lvl="1"/>
            <a:r>
              <a:rPr lang="en-US" altLang="zh-TW" sz="2600" dirty="0" smtClean="0"/>
              <a:t>if </a:t>
            </a:r>
            <a:r>
              <a:rPr lang="en-US" altLang="zh-TW" sz="2600" dirty="0" err="1" smtClean="0"/>
              <a:t>dist</a:t>
            </a:r>
            <a:r>
              <a:rPr lang="en-US" altLang="zh-TW" sz="2600" dirty="0" smtClean="0"/>
              <a:t>((</a:t>
            </a:r>
            <a:r>
              <a:rPr lang="en-US" altLang="zh-TW" sz="2600" dirty="0" err="1" smtClean="0"/>
              <a:t>i,j</a:t>
            </a:r>
            <a:r>
              <a:rPr lang="en-US" altLang="zh-TW" sz="2600" dirty="0" smtClean="0"/>
              <a:t>), target) is better:</a:t>
            </a:r>
            <a:endParaRPr lang="en-US" altLang="zh-TW" sz="2600" dirty="0"/>
          </a:p>
          <a:p>
            <a:pPr lvl="2"/>
            <a:r>
              <a:rPr lang="en-US" altLang="zh-TW" sz="2400" dirty="0" err="1" smtClean="0"/>
              <a:t>ann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, j) = target</a:t>
            </a:r>
          </a:p>
          <a:p>
            <a:pPr lvl="2"/>
            <a:r>
              <a:rPr lang="en-US" altLang="zh-TW" sz="2400" dirty="0" err="1" smtClean="0"/>
              <a:t>annd</a:t>
            </a:r>
            <a:r>
              <a:rPr lang="en-US" altLang="zh-TW" sz="2400" dirty="0" smtClean="0"/>
              <a:t>(I, j) = </a:t>
            </a:r>
            <a:r>
              <a:rPr lang="en-US" altLang="zh-TW" sz="2400" dirty="0" err="1" smtClean="0"/>
              <a:t>dist</a:t>
            </a:r>
            <a:r>
              <a:rPr lang="en-US" altLang="zh-TW" sz="2400" dirty="0" smtClean="0"/>
              <a:t>((</a:t>
            </a:r>
            <a:r>
              <a:rPr lang="en-US" altLang="zh-TW" sz="2400" dirty="0" err="1" smtClean="0"/>
              <a:t>i,j</a:t>
            </a:r>
            <a:r>
              <a:rPr lang="en-US" altLang="zh-TW" sz="2400" dirty="0" smtClean="0"/>
              <a:t>), target)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4511" y="609600"/>
            <a:ext cx="3076806" cy="615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482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Inpainting</a:t>
            </a:r>
            <a:endParaRPr lang="zh-TW" alt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77334" y="1930400"/>
            <a:ext cx="5123718" cy="4292062"/>
            <a:chOff x="7791797" y="753751"/>
            <a:chExt cx="3796145" cy="258348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91797" y="753751"/>
              <a:ext cx="3796145" cy="2583488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7996844" y="2626822"/>
              <a:ext cx="282632" cy="266007"/>
            </a:xfrm>
            <a:prstGeom prst="rect">
              <a:avLst/>
            </a:prstGeom>
            <a:solidFill>
              <a:srgbClr val="000000">
                <a:alpha val="67843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77807" y="1930400"/>
            <a:ext cx="5123718" cy="4292062"/>
            <a:chOff x="7791797" y="753751"/>
            <a:chExt cx="3796145" cy="2583488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91797" y="753751"/>
              <a:ext cx="3796145" cy="2583488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7996844" y="2626822"/>
              <a:ext cx="282632" cy="266007"/>
            </a:xfrm>
            <a:prstGeom prst="rect">
              <a:avLst/>
            </a:prstGeom>
            <a:solidFill>
              <a:srgbClr val="000000">
                <a:alpha val="67843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1151516" y="4809459"/>
            <a:ext cx="368091" cy="375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Rectangle 14"/>
          <p:cNvSpPr/>
          <p:nvPr/>
        </p:nvSpPr>
        <p:spPr>
          <a:xfrm>
            <a:off x="6665937" y="4809458"/>
            <a:ext cx="368091" cy="375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Rectangle 15"/>
          <p:cNvSpPr/>
          <p:nvPr/>
        </p:nvSpPr>
        <p:spPr>
          <a:xfrm>
            <a:off x="954089" y="5328312"/>
            <a:ext cx="368091" cy="375295"/>
          </a:xfrm>
          <a:prstGeom prst="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Rectangle 16"/>
          <p:cNvSpPr/>
          <p:nvPr/>
        </p:nvSpPr>
        <p:spPr>
          <a:xfrm>
            <a:off x="6703801" y="5679892"/>
            <a:ext cx="368091" cy="375295"/>
          </a:xfrm>
          <a:prstGeom prst="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U-Turn Arrow 19"/>
          <p:cNvSpPr/>
          <p:nvPr/>
        </p:nvSpPr>
        <p:spPr>
          <a:xfrm>
            <a:off x="1335562" y="4589994"/>
            <a:ext cx="5514420" cy="219463"/>
          </a:xfrm>
          <a:prstGeom prst="utur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Curved Up Arrow 20"/>
          <p:cNvSpPr/>
          <p:nvPr/>
        </p:nvSpPr>
        <p:spPr>
          <a:xfrm rot="215271">
            <a:off x="1191225" y="5930941"/>
            <a:ext cx="5813372" cy="881391"/>
          </a:xfrm>
          <a:prstGeom prst="curvedUpArrow">
            <a:avLst>
              <a:gd name="adj1" fmla="val 21991"/>
              <a:gd name="adj2" fmla="val 54621"/>
              <a:gd name="adj3" fmla="val 2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9281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</TotalTime>
  <Words>158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Trebuchet MS</vt:lpstr>
      <vt:lpstr>Wingdings 3</vt:lpstr>
      <vt:lpstr>Facet</vt:lpstr>
      <vt:lpstr>PatchMatch</vt:lpstr>
      <vt:lpstr>PatchMatch - NearestNeighborField</vt:lpstr>
      <vt:lpstr>PatchMatch NNF – step 1</vt:lpstr>
      <vt:lpstr>PatchMatch NNF – step 2</vt:lpstr>
      <vt:lpstr>PatchMatch NNF – step 3</vt:lpstr>
      <vt:lpstr>Inpainting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PatchMatch</dc:title>
  <dc:creator>王柏軒</dc:creator>
  <cp:lastModifiedBy>王柏軒</cp:lastModifiedBy>
  <cp:revision>4</cp:revision>
  <dcterms:created xsi:type="dcterms:W3CDTF">2014-06-20T01:20:09Z</dcterms:created>
  <dcterms:modified xsi:type="dcterms:W3CDTF">2014-06-20T01:49:51Z</dcterms:modified>
</cp:coreProperties>
</file>