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08" y="1986194"/>
            <a:ext cx="6184900" cy="4737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5059" y="4142698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0.98s 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27" y="5981182"/>
            <a:ext cx="5766042" cy="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Use bidirectional similarity to find matching patch</a:t>
                </a:r>
              </a:p>
              <a:p>
                <a:r>
                  <a:rPr lang="en-US" dirty="0" smtClean="0"/>
                  <a:t>If similarity is the same, then use nearest patch.</a:t>
                </a:r>
                <a:endParaRPr lang="en-US" dirty="0"/>
              </a:p>
              <a:p>
                <a:r>
                  <a:rPr lang="en-US" dirty="0"/>
                  <a:t>Use NNF to find maximal similarity (minimal distance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𝑁𝑏𝑟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9" y="2402018"/>
            <a:ext cx="3884204" cy="2913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36" y="3248038"/>
            <a:ext cx="2226312" cy="1657892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53369" y="5969923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9941" y="4079680"/>
            <a:ext cx="1173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ame 21"/>
          <p:cNvSpPr/>
          <p:nvPr/>
        </p:nvSpPr>
        <p:spPr>
          <a:xfrm>
            <a:off x="4213925" y="3098247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8637974" y="3462328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307466" y="465544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3171808" y="4269016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809049" y="434599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7766" y="4714726"/>
            <a:ext cx="4714208" cy="2694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383" y="4503043"/>
            <a:ext cx="3946075" cy="369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4208" y="3386904"/>
            <a:ext cx="3771366" cy="26941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bidirectional similarity to find matching patch</a:t>
            </a:r>
          </a:p>
          <a:p>
            <a:r>
              <a:rPr lang="en-US" dirty="0" smtClean="0"/>
              <a:t>Use NNF to find maximal similarity (minimal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3" y="3575291"/>
            <a:ext cx="6223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207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Cambria Math</vt:lpstr>
      <vt:lpstr>Trebuchet MS</vt:lpstr>
      <vt:lpstr>Wingdings 3</vt:lpstr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Inpainting</vt:lpstr>
      <vt:lpstr>Inpainting</vt:lpstr>
      <vt:lpstr>retargeting</vt:lpstr>
      <vt:lpstr>Bidirectional similarity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王柏軒</cp:lastModifiedBy>
  <cp:revision>11</cp:revision>
  <dcterms:created xsi:type="dcterms:W3CDTF">2014-06-20T01:20:09Z</dcterms:created>
  <dcterms:modified xsi:type="dcterms:W3CDTF">2014-06-20T06:32:18Z</dcterms:modified>
</cp:coreProperties>
</file>