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-79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75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9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64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912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4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3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01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9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8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NearestNeighborField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Goal:</a:t>
            </a:r>
          </a:p>
          <a:p>
            <a:pPr lvl="1"/>
            <a:r>
              <a:rPr lang="en-US" altLang="zh-TW" sz="2800" dirty="0" smtClean="0"/>
              <a:t>Find the best match patch</a:t>
            </a:r>
            <a:endParaRPr lang="en-US" altLang="zh-TW" sz="3000" dirty="0"/>
          </a:p>
          <a:p>
            <a:r>
              <a:rPr lang="en-US" altLang="zh-TW" sz="3000" dirty="0" smtClean="0"/>
              <a:t>Efficiency to find every pixel pair:</a:t>
            </a:r>
          </a:p>
          <a:p>
            <a:pPr lvl="1"/>
            <a:r>
              <a:rPr lang="en-US" altLang="zh-TW" sz="2800" dirty="0" err="1" smtClean="0"/>
              <a:t>AImg</a:t>
            </a:r>
            <a:r>
              <a:rPr lang="en-US" altLang="zh-TW" sz="2800" dirty="0" smtClean="0"/>
              <a:t> = (25*25) </a:t>
            </a:r>
            <a:r>
              <a:rPr lang="en-US" altLang="zh-TW" sz="2800" dirty="0" err="1" smtClean="0"/>
              <a:t>BImg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= (500*500)</a:t>
            </a:r>
          </a:p>
          <a:p>
            <a:pPr lvl="1"/>
            <a:r>
              <a:rPr lang="en-US" altLang="zh-TW" sz="2800" dirty="0" smtClean="0"/>
              <a:t>0.98s by </a:t>
            </a:r>
            <a:r>
              <a:rPr lang="en-US" altLang="zh-TW" sz="2800" dirty="0" err="1" smtClean="0"/>
              <a:t>patchmatch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800" dirty="0" smtClean="0"/>
              <a:t>66.3s by brute force</a:t>
            </a:r>
          </a:p>
          <a:p>
            <a:pPr lvl="1"/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88" y="609600"/>
            <a:ext cx="3085927" cy="6238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27" y="5981182"/>
            <a:ext cx="5766042" cy="7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Initialization</a:t>
            </a:r>
          </a:p>
          <a:p>
            <a:pPr lvl="1"/>
            <a:r>
              <a:rPr lang="en-US" altLang="zh-TW" sz="2600" dirty="0" smtClean="0"/>
              <a:t>Random assign the target</a:t>
            </a:r>
            <a:endParaRPr lang="en-US" altLang="zh-TW" dirty="0" smtClean="0"/>
          </a:p>
          <a:p>
            <a:pPr lvl="1"/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j) = random()</a:t>
            </a:r>
          </a:p>
          <a:p>
            <a:pPr lvl="1"/>
            <a:r>
              <a:rPr lang="en-US" altLang="zh-TW" sz="2600" dirty="0" err="1" smtClean="0"/>
              <a:t>annd</a:t>
            </a:r>
            <a:r>
              <a:rPr lang="en-US" altLang="zh-TW" sz="2600" dirty="0" smtClean="0"/>
              <a:t>(I, j) =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/>
              <a:t>i</a:t>
            </a:r>
            <a:r>
              <a:rPr lang="en-US" altLang="zh-TW" sz="2600" dirty="0" err="1" smtClean="0"/>
              <a:t>,j</a:t>
            </a:r>
            <a:r>
              <a:rPr lang="en-US" altLang="zh-TW" sz="2600" dirty="0" smtClean="0"/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370" y="609600"/>
            <a:ext cx="3018561" cy="60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2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Propagation</a:t>
            </a:r>
          </a:p>
          <a:p>
            <a:pPr lvl="1"/>
            <a:r>
              <a:rPr lang="en-US" altLang="zh-TW" sz="2600" dirty="0" smtClean="0"/>
              <a:t>Check Sibling pixel for better result</a:t>
            </a:r>
          </a:p>
          <a:p>
            <a:pPr marL="457200" lvl="1" indent="0">
              <a:buNone/>
            </a:pPr>
            <a:endParaRPr lang="en-US" altLang="zh-TW" sz="26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neighor</a:t>
            </a:r>
            <a:r>
              <a:rPr lang="en-US" altLang="zh-TW" sz="2600" dirty="0" smtClean="0"/>
              <a:t>]</a:t>
            </a:r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03" y="609600"/>
            <a:ext cx="2967355" cy="61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3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Random Search</a:t>
            </a:r>
          </a:p>
          <a:p>
            <a:pPr lvl="1"/>
            <a:r>
              <a:rPr lang="en-US" altLang="zh-TW" sz="2400" dirty="0" smtClean="0"/>
              <a:t>Randomly Search near pixels for better result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j] + random()*</a:t>
            </a:r>
            <a:r>
              <a:rPr lang="en-US" altLang="zh-TW" sz="2600" dirty="0" err="1" smtClean="0"/>
              <a:t>windowSize</a:t>
            </a:r>
            <a:endParaRPr lang="en-US" altLang="zh-TW" sz="2600" dirty="0" smtClean="0"/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11" y="609600"/>
            <a:ext cx="3076806" cy="61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Inpainting</a:t>
            </a:r>
            <a:endParaRPr lang="zh-TW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334" y="1930400"/>
            <a:ext cx="5123718" cy="4292062"/>
            <a:chOff x="7791797" y="753751"/>
            <a:chExt cx="3796145" cy="25834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77807" y="1930400"/>
            <a:ext cx="5123718" cy="4292062"/>
            <a:chOff x="7791797" y="753751"/>
            <a:chExt cx="3796145" cy="25834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51516" y="4809459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665937" y="4809458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954089" y="532831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6703801" y="567989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U-Turn Arrow 19"/>
          <p:cNvSpPr/>
          <p:nvPr/>
        </p:nvSpPr>
        <p:spPr>
          <a:xfrm>
            <a:off x="1335562" y="4589994"/>
            <a:ext cx="5514420" cy="219463"/>
          </a:xfrm>
          <a:prstGeom prst="utur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rot="215271">
            <a:off x="1191225" y="5930941"/>
            <a:ext cx="5813372" cy="881391"/>
          </a:xfrm>
          <a:prstGeom prst="curvedUpArrow">
            <a:avLst>
              <a:gd name="adj1" fmla="val 21991"/>
              <a:gd name="adj2" fmla="val 54621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retargeting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49" y="2402018"/>
            <a:ext cx="3884204" cy="29131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836" y="3248038"/>
            <a:ext cx="2226312" cy="1657892"/>
          </a:xfrm>
          <a:prstGeom prst="rect">
            <a:avLst/>
          </a:prstGeom>
        </p:spPr>
      </p:pic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53369" y="5969923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29941" y="4079680"/>
            <a:ext cx="1173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ame 21"/>
          <p:cNvSpPr/>
          <p:nvPr/>
        </p:nvSpPr>
        <p:spPr>
          <a:xfrm>
            <a:off x="4213925" y="3098247"/>
            <a:ext cx="461799" cy="519582"/>
          </a:xfrm>
          <a:prstGeom prst="fram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8637974" y="3462328"/>
            <a:ext cx="461799" cy="519582"/>
          </a:xfrm>
          <a:prstGeom prst="fram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2307466" y="4655442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3171808" y="4269016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7809049" y="4345992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7766" y="4714726"/>
            <a:ext cx="4714208" cy="2694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54383" y="4503043"/>
            <a:ext cx="3946075" cy="3693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14208" y="3386904"/>
            <a:ext cx="3771366" cy="26941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bidirectional similarity to find matching patch</a:t>
            </a:r>
          </a:p>
          <a:p>
            <a:r>
              <a:rPr lang="en-US" dirty="0" smtClean="0"/>
              <a:t>Use NNF to find maximal similarity (minimal distance)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03" y="3575291"/>
            <a:ext cx="6223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08" y="1986194"/>
            <a:ext cx="6184900" cy="47371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5059" y="4142698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09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226</Words>
  <Application>Microsoft Macintosh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PatchMatch</vt:lpstr>
      <vt:lpstr>PatchMatch - NearestNeighborField</vt:lpstr>
      <vt:lpstr>PatchMatch NNF – step 1</vt:lpstr>
      <vt:lpstr>PatchMatch NNF – step 2</vt:lpstr>
      <vt:lpstr>PatchMatch NNF – step 3</vt:lpstr>
      <vt:lpstr>Inpainting</vt:lpstr>
      <vt:lpstr>retargeting</vt:lpstr>
      <vt:lpstr>Bidirectional similarity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PatchMatch</dc:title>
  <dc:creator>王柏軒</dc:creator>
  <cp:lastModifiedBy>calvin.lee</cp:lastModifiedBy>
  <cp:revision>9</cp:revision>
  <dcterms:created xsi:type="dcterms:W3CDTF">2014-06-20T01:20:09Z</dcterms:created>
  <dcterms:modified xsi:type="dcterms:W3CDTF">2014-06-20T05:18:21Z</dcterms:modified>
</cp:coreProperties>
</file>