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68" y="-1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418D1-732F-879D-EC24-435A6082F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8A4CA9-4807-9121-9899-14B465357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D1FB8-B005-2A0A-29D7-C8C5FA71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D6E-2667-4096-8C0B-ADF3BBC237B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E9408-A737-3BF0-6F30-14DC92D4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8D4EC-96E5-03D6-8409-30EA54B3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0B2F-D13F-45AF-9EC4-F63FD1D35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8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34FB9-EDD8-3CA9-C265-2DCBDDB3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487048-7532-A0F0-4563-61991941B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5514D-2E3B-1937-8B5F-22AC8A2F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D6E-2667-4096-8C0B-ADF3BBC237B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F2679-2D9C-EC46-8333-8DCBC96B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4302C-D939-2638-A5A0-E3E7DA59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0B2F-D13F-45AF-9EC4-F63FD1D35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9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026C92-7512-EE7E-2DD0-709569159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DC9ADD-B8AA-AF63-DF87-CDB6EB92B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00CB3-6A18-FEE7-4259-A4A67ABD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D6E-2667-4096-8C0B-ADF3BBC237B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22D69-332A-CB1F-3992-10930CFC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BB902-B2CB-76CE-5A48-D3D8B15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0B2F-D13F-45AF-9EC4-F63FD1D35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4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89D9F-9D23-F2E7-FC32-D2CC6FC5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CC08A-D2C2-AB83-3C35-A8101A05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6AB9C-6DF1-EDBD-6E45-BEEEB960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D6E-2667-4096-8C0B-ADF3BBC237B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EC28F-2AE3-75DC-3AF9-C9DB4A1D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CB1BE-894E-0149-4C25-10466194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0B2F-D13F-45AF-9EC4-F63FD1D35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4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BCAF0-53F7-E233-B92C-EB04AF1D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F9165-492E-88C3-4849-82FABB31F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F2F99-3C85-9D4E-B132-99E9F1C3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D6E-2667-4096-8C0B-ADF3BBC237B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34013-5611-792E-3F1F-195185DE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80A35-E642-1E5D-15DA-3A37E7F4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0B2F-D13F-45AF-9EC4-F63FD1D35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F8F80-9F4B-DDAF-3116-774A768F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7F1B6-DE25-E93C-CC8D-964CBA74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974BD4-2D80-32E9-B31C-E3A98171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0F16E-8A85-3A13-2E55-DBE85D17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D6E-2667-4096-8C0B-ADF3BBC237B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FF9FA-4F0C-3EA8-5D7C-109DFA53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D05DE-00F1-48C3-5302-8AD94A05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0B2F-D13F-45AF-9EC4-F63FD1D35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1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F8F0A-B157-FB3F-92B7-8447A769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451C8-641A-FB9B-0E62-AEF33A35F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18CB02-C890-455D-E62B-4066E7D72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13BD26-1AAF-9830-7977-91D82B6D7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D2970-2497-6633-5AC5-D33A5B628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E9843B-0FEE-11F4-369A-7D92BE5B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D6E-2667-4096-8C0B-ADF3BBC237B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C1BA2-764F-F803-19C4-DDFA47F7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D077FE-9B4D-F3AD-D02C-711787B8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0B2F-D13F-45AF-9EC4-F63FD1D35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0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8033-3FCB-0C3D-CF73-36A75FBC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4ACE1D-168F-FF05-6F17-962E0C58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D6E-2667-4096-8C0B-ADF3BBC237B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EF1783-3ABB-095B-C1B0-646187D1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98E5D1-5892-872B-8743-599AAE48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0B2F-D13F-45AF-9EC4-F63FD1D35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2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28B1C5-C36E-132A-80B2-59984564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D6E-2667-4096-8C0B-ADF3BBC237B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2DA2B5-BFA0-0D29-5684-A9843AA6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B5CFA4-1975-9C71-3AFA-F9D52681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0B2F-D13F-45AF-9EC4-F63FD1D35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FFB96-E9BB-3542-4402-154D78B5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75810-D9EC-951D-F4C7-40502EBD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22F63-F9B9-BF07-4B55-5ABE9C6E6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6153B-E7B8-5BBB-C502-5031A137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D6E-2667-4096-8C0B-ADF3BBC237B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B1BC1-3D55-DE91-A88C-6AE07490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2572CF-C9A9-175A-EBC1-B5F3C8FA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0B2F-D13F-45AF-9EC4-F63FD1D35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2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8C705-8BCF-DAF0-8A8A-D88132A0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ACC0C6-3F3D-5BEA-935B-2EDFCAFBF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811D69-79EA-3EEB-5784-4186D8BC7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BD14F-051F-D629-1EA0-3F519FA6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D6E-2667-4096-8C0B-ADF3BBC237B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96A4D-B251-FF33-C623-B346BE77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696B9-FACF-8FFF-59B5-F0581BCA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0B2F-D13F-45AF-9EC4-F63FD1D35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6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D28266-DB53-EF8E-E51E-DB067139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D1808-71B9-19D5-0CEE-9E1675289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EEC9E-AB66-55C5-0E53-4A8DB0E06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5D6E-2667-4096-8C0B-ADF3BBC237B8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581D4-B3BB-712E-AD24-C0ACB1C4F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FD40E-2466-0360-CA13-1C0D4D7D9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30B2F-D13F-45AF-9EC4-F63FD1D35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9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gif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DCA56BCB-A970-44A2-3D0A-B58B44F8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0" y="1370485"/>
            <a:ext cx="1529080" cy="133996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EF2DE85-E51A-CE43-E217-48B7232D7962}"/>
              </a:ext>
            </a:extLst>
          </p:cNvPr>
          <p:cNvSpPr/>
          <p:nvPr/>
        </p:nvSpPr>
        <p:spPr>
          <a:xfrm>
            <a:off x="6096000" y="2733575"/>
            <a:ext cx="3423385" cy="1318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C909AE-A709-8FBF-07AF-E58CDB601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98" y="3286125"/>
            <a:ext cx="12287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E404148E-CAA9-09C5-4B38-52455499D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4080" y="3119437"/>
            <a:ext cx="971550" cy="333375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FE9364D5-49F6-DC62-6BD1-86B44E0D02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7625" y="4074663"/>
            <a:ext cx="705908" cy="8889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CD5F1C-0C8E-E663-033F-F7780B026C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3085" y="785588"/>
            <a:ext cx="2257448" cy="1373411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9C2AE77-B6A9-4B11-99D0-029A6301B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65" y="1329418"/>
            <a:ext cx="839735" cy="1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39EBDC88-1E28-1612-7FE1-6F605AAF34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64080" y="1336092"/>
            <a:ext cx="612987" cy="612987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05F8056D-FF3B-2E7C-D0C0-C54B0952A3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44637" y="1305551"/>
            <a:ext cx="734915" cy="73491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3622EFA-E9CB-DE58-B6BB-E96B71A415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9661" y="5144543"/>
            <a:ext cx="2748540" cy="12308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A031067-20CC-29F7-EC71-0CFE841B04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9496" y="5536943"/>
            <a:ext cx="989878" cy="39819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C85A3793-F7B2-DBAB-FBC3-4D8E50A69A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87475" y="4955117"/>
            <a:ext cx="933450" cy="2571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A2994E0-855D-A30D-7B6A-14AA0861DE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8201" y="4963584"/>
            <a:ext cx="2748540" cy="123085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2D66FFA-3154-C1A3-392C-E093D71F80F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77337"/>
          <a:stretch/>
        </p:blipFill>
        <p:spPr>
          <a:xfrm>
            <a:off x="9151036" y="5212292"/>
            <a:ext cx="420531" cy="74644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655E0B8-CF37-883B-6E24-BA80F3C4D0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1694821"/>
            <a:ext cx="609600" cy="6096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5B434BA-467A-F0FE-D551-60FCEA14857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43274" y="1529548"/>
            <a:ext cx="854316" cy="83906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2B07775-AE3A-6D40-B2CC-FCC89BF849C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144" y="3305924"/>
            <a:ext cx="656157" cy="65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A39E163B-5E08-E683-B840-BCDF2E2B5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74" y="3146620"/>
            <a:ext cx="1066650" cy="89733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AAFFFE2-EB5A-8CB6-511C-52C0A87D1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589" y="5626100"/>
            <a:ext cx="1401344" cy="97248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4301654-9E47-F8C1-6369-D5E73B379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13" y="5018002"/>
            <a:ext cx="892646" cy="10589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C6A5360-8CAD-68FC-98C7-10234FEA6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700" y="2952917"/>
            <a:ext cx="869784" cy="8697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7E95FA-E21D-BA8B-2420-CBA09A214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679" y="4147270"/>
            <a:ext cx="1841595" cy="965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A826F2-49EA-4FEB-D685-9F195058BF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0648" y="2695043"/>
            <a:ext cx="1371602" cy="112765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54F860-9572-A617-7F25-F2ED18A8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629"/>
            <a:ext cx="121920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20F853-141D-92E9-C1C0-7D684662B5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324" y="2970892"/>
            <a:ext cx="635009" cy="6009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CF2098-D589-10F6-2E44-5E38C68DEE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0480" y="2970891"/>
            <a:ext cx="961586" cy="6009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F14FC6-2AA4-1562-BD05-157B9FF472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6404" y="4241789"/>
            <a:ext cx="892646" cy="7762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572848-B16D-5347-7371-8919DFC95E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81219" y="4474299"/>
            <a:ext cx="709651" cy="18025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6B8BD37-2BD3-510E-093B-A39204E11B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99" y="4225790"/>
            <a:ext cx="2747723" cy="84204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2484CE6-C59A-FBD1-433C-B1834446C8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26385" y="3228964"/>
            <a:ext cx="584230" cy="40007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436EE25-1B68-4ED5-8BB7-F6587BEB4A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0323" y="5356216"/>
            <a:ext cx="628682" cy="34926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96F9BF2-1F67-8C05-0A39-36A130D3F6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550" y="4013207"/>
            <a:ext cx="1524000" cy="149542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9D030D2-33F7-3676-0FEB-E7324145D3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16910" y="5777093"/>
            <a:ext cx="784240" cy="59971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3B68185-DB9C-94CD-0741-6D9272163A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85" y="5624693"/>
            <a:ext cx="2692408" cy="67310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821080F-A061-3A5B-AD9A-E5DC2EB3E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32" y="3217586"/>
            <a:ext cx="2438991" cy="61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5F4D2A0-6586-D80C-4536-B8AF147C158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75840" y="3387809"/>
            <a:ext cx="368319" cy="336567"/>
          </a:xfrm>
          <a:prstGeom prst="rect">
            <a:avLst/>
          </a:prstGeom>
        </p:spPr>
      </p:pic>
      <p:pic>
        <p:nvPicPr>
          <p:cNvPr id="2054" name="Picture 6" descr="豆丁网">
            <a:extLst>
              <a:ext uri="{FF2B5EF4-FFF2-40B4-BE49-F238E27FC236}">
                <a16:creationId xmlns:a16="http://schemas.microsoft.com/office/drawing/2014/main" id="{6317237E-D620-9D99-B0D3-241340D8F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4" r="26667"/>
          <a:stretch/>
        </p:blipFill>
        <p:spPr bwMode="auto">
          <a:xfrm>
            <a:off x="962025" y="5356216"/>
            <a:ext cx="5715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D7E61C7-6CA3-E8A9-E199-046873AE03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20" y="4041323"/>
            <a:ext cx="762039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4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F6AE8CBC-F893-0EC9-9B70-26B5D81AF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51" y="5230819"/>
            <a:ext cx="1451333" cy="8964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98998E-C9FB-0167-C957-D0ADD3681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430" y="3429000"/>
            <a:ext cx="1557869" cy="1439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D8E8FD-0291-6C8B-D3C8-23B578C74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32" y="1395931"/>
            <a:ext cx="5518167" cy="12033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A6CFC1-8401-E193-2D48-C2ACC75DC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37" y="1627181"/>
            <a:ext cx="4684183" cy="675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19C341-0BA3-3523-ACA6-D54D6C0AD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837" y="3829036"/>
            <a:ext cx="781090" cy="5207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553335-0C2C-FAD6-ECB1-EFF954A504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9" y="3829035"/>
            <a:ext cx="702733" cy="7027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C51A89-817E-2F8C-47B2-706FF721D1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802" y="4148666"/>
            <a:ext cx="3212481" cy="80531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DF2F828-EF14-84F1-CECA-D6A8B19A5D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1361" y="3152233"/>
            <a:ext cx="686749" cy="37836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30D2B66-B12A-9288-98AF-4B434A5C2D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5823" y="5335650"/>
            <a:ext cx="832080" cy="81623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679928C-9E0A-267F-3979-BB788C6744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6336" y="5023004"/>
            <a:ext cx="1054104" cy="121221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0156061-4BA0-4612-94ED-3D5EA4C8C8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5176" y="5588000"/>
            <a:ext cx="335383" cy="3295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AE056B2-5EB2-2BF5-E63A-94B699405E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69" y="5567302"/>
            <a:ext cx="370896" cy="370896"/>
          </a:xfrm>
          <a:prstGeom prst="rect">
            <a:avLst/>
          </a:prstGeom>
        </p:spPr>
      </p:pic>
      <p:sp>
        <p:nvSpPr>
          <p:cNvPr id="28" name="圆: 空心 27">
            <a:extLst>
              <a:ext uri="{FF2B5EF4-FFF2-40B4-BE49-F238E27FC236}">
                <a16:creationId xmlns:a16="http://schemas.microsoft.com/office/drawing/2014/main" id="{CF7C1C13-FC6D-C1DE-E47D-55C3D4AB2E5D}"/>
              </a:ext>
            </a:extLst>
          </p:cNvPr>
          <p:cNvSpPr/>
          <p:nvPr/>
        </p:nvSpPr>
        <p:spPr>
          <a:xfrm>
            <a:off x="3789542" y="5226528"/>
            <a:ext cx="1044000" cy="1044000"/>
          </a:xfrm>
          <a:prstGeom prst="donut">
            <a:avLst>
              <a:gd name="adj" fmla="val 33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1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 Xiao</dc:creator>
  <cp:lastModifiedBy>Dong Xiao</cp:lastModifiedBy>
  <cp:revision>4</cp:revision>
  <dcterms:created xsi:type="dcterms:W3CDTF">2024-09-09T00:59:24Z</dcterms:created>
  <dcterms:modified xsi:type="dcterms:W3CDTF">2024-09-09T09:07:04Z</dcterms:modified>
</cp:coreProperties>
</file>