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1916. 统计为蚁群构筑房间的不同顺序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altLang="zh-CN"/>
              <a:t>1</a:t>
            </a:r>
            <a:r>
              <a:rPr altLang="zh-CN"/>
              <a:t>、首先，一切的基础是需要知道n1个x、n2个y、n3个z...的排列方法数是(n1 + n2 + n3 + ...)! / (n1! * n2! * n3! * ...)这个数学结论！</a:t>
            </a:r>
            <a:endParaRPr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t>、在此基础上，我们来看怎么递推。举个例子，考察节点</a:t>
            </a:r>
            <a:r>
              <a:rPr lang="en-US" altLang="zh-CN"/>
              <a:t>node</a:t>
            </a:r>
            <a:r>
              <a:t>，它有</a:t>
            </a:r>
            <a:r>
              <a:rPr lang="en-US" altLang="zh-CN"/>
              <a:t>3</a:t>
            </a:r>
            <a:r>
              <a:t>个子节点</a:t>
            </a:r>
            <a:r>
              <a:rPr lang="en-US" altLang="zh-CN"/>
              <a:t>c1</a:t>
            </a:r>
            <a:r>
              <a:t>、</a:t>
            </a:r>
            <a:r>
              <a:rPr lang="en-US" altLang="zh-CN"/>
              <a:t>c2</a:t>
            </a:r>
            <a:r>
              <a:t>、</a:t>
            </a:r>
            <a:r>
              <a:rPr lang="en-US" altLang="zh-CN"/>
              <a:t>c3</a:t>
            </a:r>
            <a:r>
              <a:t>。记每个节点为根的子树构筑方法数为</a:t>
            </a:r>
            <a:r>
              <a:rPr lang="en-US" altLang="zh-CN"/>
              <a:t>ways</a:t>
            </a:r>
            <a:r>
              <a:t>，子节点的个数为</a:t>
            </a:r>
            <a:r>
              <a:rPr lang="en-US" altLang="zh-CN"/>
              <a:t>count</a:t>
            </a:r>
            <a:r>
              <a:t>。我们先假设子树内的节点是一样的，那么根据上面</a:t>
            </a:r>
            <a:r>
              <a:rPr lang="en-US" altLang="zh-CN"/>
              <a:t>1</a:t>
            </a:r>
            <a:r>
              <a:t>的结论，</a:t>
            </a:r>
            <a:r>
              <a:rPr lang="en-US" altLang="zh-CN"/>
              <a:t>ways[node] = (count[c1] + count[c2] + count[c3])! / (</a:t>
            </a:r>
            <a:r>
              <a:rPr lang="en-US" altLang="zh-CN">
                <a:sym typeface="+mn-ea"/>
              </a:rPr>
              <a:t>count[c1]! * count[c2]! * count[c3]!</a:t>
            </a:r>
            <a:r>
              <a:rPr lang="en-US" altLang="zh-CN"/>
              <a:t>)</a:t>
            </a:r>
            <a:r>
              <a:t>。然后我们再打开各子树看，它们内部并不是一样的节点，也存在排列的方法，而这个方法数正好是</a:t>
            </a:r>
            <a:r>
              <a:rPr lang="en-US" altLang="zh-CN"/>
              <a:t>ways[c1]</a:t>
            </a:r>
            <a:r>
              <a:t>、</a:t>
            </a:r>
            <a:r>
              <a:rPr lang="en-US" altLang="zh-CN">
                <a:sym typeface="+mn-ea"/>
              </a:rPr>
              <a:t>ways[c2]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ways[c3]</a:t>
            </a:r>
            <a:r>
              <a:rPr>
                <a:sym typeface="+mn-ea"/>
              </a:rPr>
              <a:t>。所以实际的</a:t>
            </a:r>
            <a:r>
              <a:rPr lang="en-US" altLang="zh-CN">
                <a:sym typeface="+mn-ea"/>
              </a:rPr>
              <a:t>ways[node] = (count[c1] + count[c2] + count[c3])! / (</a:t>
            </a:r>
            <a:r>
              <a:rPr lang="en-US" altLang="zh-CN">
                <a:sym typeface="+mn-ea"/>
              </a:rPr>
              <a:t>count[c1]! * count[c2]! * count[c3]!</a:t>
            </a:r>
            <a:r>
              <a:rPr lang="en-US" altLang="zh-CN">
                <a:sym typeface="+mn-ea"/>
              </a:rPr>
              <a:t>) * </a:t>
            </a:r>
            <a:r>
              <a:rPr lang="en-US" altLang="zh-CN">
                <a:sym typeface="+mn-ea"/>
              </a:rPr>
              <a:t>ways[c1] * ways[c2] * ways[c3]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、由此，我们看出，</a:t>
            </a:r>
            <a:r>
              <a:rPr lang="en-US" altLang="zh-CN">
                <a:sym typeface="+mn-ea"/>
              </a:rPr>
              <a:t>ways[node]</a:t>
            </a:r>
            <a:r>
              <a:rPr>
                <a:sym typeface="+mn-ea"/>
              </a:rPr>
              <a:t>只和两个变量相关：所有子节点的个数、直接子节点的方法数。这样，我们就可以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遍历递推了，过程中维护这两个遍历即可。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、最后，由于要取模，将除法转换为乘法逆元：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ways[node] = (count[c1] + count[c2] + count[c3])! * inverse (count[c1]!) * inverse(count[c2]!) * inverse(count[c3]!) * ways[c1] * ways[c2] * ways[c3]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时间复杂度：主程序只需要一次遍历，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复杂度。求乘法逆元使用快速幂需要</a:t>
            </a:r>
            <a:r>
              <a:rPr lang="en-US" altLang="zh-CN">
                <a:sym typeface="+mn-ea"/>
              </a:rPr>
              <a:t>O(nlog(n))</a:t>
            </a:r>
            <a:r>
              <a:rPr>
                <a:sym typeface="+mn-ea"/>
              </a:rPr>
              <a:t>，这个可以优化到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复杂度。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演示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1915. 最美子字符串的数目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190</cp:revision>
  <dcterms:created xsi:type="dcterms:W3CDTF">2019-06-19T02:08:00Z</dcterms:created>
  <dcterms:modified xsi:type="dcterms:W3CDTF">2021-06-30T13:28:13Z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373942E338E948B4961A8CD935E7795D</vt:lpwstr>
  </property>
</Properties>
</file>