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LCP 34. 二叉树染色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altLang="zh-CN">
                <a:sym typeface="+mn-ea"/>
              </a:rPr>
              <a:t>典型的树形结构动态规划，注意到条件1 &lt;= k &lt;= 10，我们可以枚举每一个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来递推所有节点的最大取值。我们用一个数组</a:t>
            </a:r>
            <a:r>
              <a:rPr lang="en-US" altLang="zh-CN">
                <a:sym typeface="+mn-ea"/>
              </a:rPr>
              <a:t>dp[k + 1]</a:t>
            </a:r>
            <a:r>
              <a:rPr>
                <a:sym typeface="+mn-ea"/>
              </a:rPr>
              <a:t>来记录这些最大值，</a:t>
            </a:r>
            <a:r>
              <a:rPr lang="en-US" altLang="zh-CN">
                <a:sym typeface="+mn-ea"/>
              </a:rPr>
              <a:t>dp[i]</a:t>
            </a:r>
            <a:r>
              <a:rPr>
                <a:sym typeface="+mn-ea"/>
              </a:rPr>
              <a:t>表示当前节点作为已经连接在一起的第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个节点，</a:t>
            </a:r>
            <a:r>
              <a:rPr>
                <a:sym typeface="+mn-ea"/>
              </a:rPr>
              <a:t>以当前节点为根节点的整个子树</a:t>
            </a:r>
            <a:r>
              <a:rPr>
                <a:sym typeface="+mn-ea"/>
              </a:rPr>
              <a:t>可以取得的最大值。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、一个显然的事实是</a:t>
            </a:r>
            <a:r>
              <a:rPr lang="en-US" altLang="zh-CN">
                <a:sym typeface="+mn-ea"/>
              </a:rPr>
              <a:t>dp[1] &gt;= (dp[2], dp[3]...dp[k])</a:t>
            </a:r>
            <a:r>
              <a:rPr>
                <a:sym typeface="+mn-ea"/>
              </a:rPr>
              <a:t>，即一个节点作为第一个，必然比它作为更后面的节点能够取得更大的值，因为它作为第一个有能力在后面连接更多的蓝点。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、根据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，以一个节点为根节点的子树，最大取值只能在</a:t>
            </a:r>
            <a:r>
              <a:rPr lang="en-US" altLang="zh-CN">
                <a:sym typeface="+mn-ea"/>
              </a:rPr>
              <a:t>dp[0]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dp[1]</a:t>
            </a:r>
            <a:r>
              <a:rPr>
                <a:sym typeface="+mn-ea"/>
              </a:rPr>
              <a:t>之间产生。即要么该节点不涂色，要么作为第一个涂色。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、假设已经知道了一个节点的左右子节点的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数组分别为</a:t>
            </a:r>
            <a:r>
              <a:rPr lang="en-US" altLang="zh-CN">
                <a:sym typeface="+mn-ea"/>
              </a:rPr>
              <a:t>dpLeft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dpRight</a:t>
            </a:r>
            <a:r>
              <a:rPr>
                <a:sym typeface="+mn-ea"/>
              </a:rPr>
              <a:t>，那么：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dp[0]</a:t>
            </a:r>
            <a:r>
              <a:rPr>
                <a:sym typeface="+mn-ea"/>
              </a:rPr>
              <a:t>表示该节点不涂蓝色，那么它隔开了左右两边，两边都可以取到最大值，所以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dp[0] = max(dpLeft[0], dpLeft[1]) + max(dpRight[0], dpRight[1]);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14430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dp[k]</a:t>
            </a:r>
            <a:r>
              <a:rPr>
                <a:sym typeface="+mn-ea"/>
              </a:rPr>
              <a:t>表示该节点已经是第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个，那么它的左右子节点必然不能再涂色，所以：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dp[k] = root-&gt;val + dpLeft[0] + dpRight[0];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、然后我们遍历该节点作为第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个的情况，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属于</a:t>
            </a:r>
            <a:r>
              <a:rPr lang="en-US" altLang="zh-CN">
                <a:sym typeface="+mn-ea"/>
              </a:rPr>
              <a:t>[1,k)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a</a:t>
            </a:r>
            <a:r>
              <a:rPr>
                <a:sym typeface="+mn-ea"/>
              </a:rPr>
              <a:t>、左边不涂色，右边最多可以作为第</a:t>
            </a:r>
            <a:r>
              <a:rPr lang="en-US" altLang="zh-CN">
                <a:sym typeface="+mn-ea"/>
              </a:rPr>
              <a:t>i + 1</a:t>
            </a:r>
            <a:r>
              <a:rPr>
                <a:sym typeface="+mn-ea"/>
              </a:rPr>
              <a:t>个，即dpLeft[0] + max(dpRight[0], dpRight[i + 1])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b</a:t>
            </a:r>
            <a:r>
              <a:rPr>
                <a:sym typeface="+mn-ea"/>
              </a:rPr>
              <a:t>、右边不涂色，左边</a:t>
            </a:r>
            <a:r>
              <a:rPr>
                <a:sym typeface="+mn-ea"/>
              </a:rPr>
              <a:t>最多可以作为第</a:t>
            </a:r>
            <a:r>
              <a:rPr lang="en-US" altLang="zh-CN">
                <a:sym typeface="+mn-ea"/>
              </a:rPr>
              <a:t>i + 1</a:t>
            </a:r>
            <a:r>
              <a:rPr>
                <a:sym typeface="+mn-ea"/>
              </a:rPr>
              <a:t>个，即dpRight[0] + max(dpLeft[0], dpLeft[i + 1])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c</a:t>
            </a:r>
            <a:r>
              <a:rPr>
                <a:sym typeface="+mn-ea"/>
              </a:rPr>
              <a:t>、还剩</a:t>
            </a:r>
            <a:r>
              <a:rPr lang="en-US" altLang="zh-CN">
                <a:sym typeface="+mn-ea"/>
              </a:rPr>
              <a:t>k - i</a:t>
            </a:r>
            <a:r>
              <a:rPr>
                <a:sym typeface="+mn-ea"/>
              </a:rPr>
              <a:t>个节点，依次遍历左边选择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个，右边选择</a:t>
            </a:r>
            <a:r>
              <a:rPr lang="en-US" altLang="zh-CN">
                <a:sym typeface="+mn-ea"/>
              </a:rPr>
              <a:t>k - i - j</a:t>
            </a:r>
            <a:r>
              <a:rPr>
                <a:sym typeface="+mn-ea"/>
              </a:rPr>
              <a:t>个，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属于</a:t>
            </a:r>
            <a:r>
              <a:rPr lang="en-US" altLang="zh-CN">
                <a:sym typeface="+mn-ea"/>
              </a:rPr>
              <a:t>[1, k - i)</a:t>
            </a:r>
            <a:r>
              <a:rPr>
                <a:sym typeface="+mn-ea"/>
              </a:rPr>
              <a:t>，即dpLeft[k + 1 - j] + dpRight[k + 1 - (k - i - j)]。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最终</a:t>
            </a:r>
            <a:r>
              <a:rPr lang="en-US" altLang="zh-CN">
                <a:sym typeface="+mn-ea"/>
              </a:rPr>
              <a:t>dp[i]</a:t>
            </a:r>
            <a:r>
              <a:rPr>
                <a:sym typeface="+mn-ea"/>
              </a:rPr>
              <a:t>在上面几种情况取最大值再加上自己本身。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、以上分析清楚以后，我们只需要后序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遍历，依次求得每一个节点的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数组，最后的答案在</a:t>
            </a:r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节点的</a:t>
            </a:r>
            <a:r>
              <a:rPr lang="en-US" altLang="zh-CN">
                <a:sym typeface="+mn-ea"/>
              </a:rPr>
              <a:t>dp[0]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dp[1]</a:t>
            </a:r>
            <a:r>
              <a:rPr>
                <a:sym typeface="+mn-ea"/>
              </a:rPr>
              <a:t>之间产生。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时间复杂度：需要遍历每一个节点，每个节点需要遍历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个位置，所以时间复杂度是</a:t>
            </a:r>
            <a:r>
              <a:rPr lang="en-US" altLang="zh-CN">
                <a:sym typeface="+mn-ea"/>
              </a:rPr>
              <a:t>O(n * k)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空间复杂度：需要记录每个节点作为位置</a:t>
            </a:r>
            <a:r>
              <a:rPr lang="en-US" altLang="zh-CN">
                <a:sym typeface="+mn-ea"/>
              </a:rPr>
              <a:t>[0,k]</a:t>
            </a:r>
            <a:r>
              <a:rPr>
                <a:sym typeface="+mn-ea"/>
              </a:rPr>
              <a:t>的最大值，所以空间复杂度是</a:t>
            </a:r>
            <a:r>
              <a:rPr lang="en-US" altLang="zh-CN">
                <a:sym typeface="+mn-ea"/>
              </a:rPr>
              <a:t>O(n * k)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宽屏</PresentationFormat>
  <Paragraphs>25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2035. 将数组分成两个数组并最小化数组和的差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209</cp:revision>
  <dcterms:created xsi:type="dcterms:W3CDTF">2019-06-19T02:08:00Z</dcterms:created>
  <dcterms:modified xsi:type="dcterms:W3CDTF">2021-10-15T14:10:27Z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