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668. 乘法表中第k小的数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t>### 解题思路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rPr>
                <a:sym typeface="+mn-ea"/>
              </a:rPr>
              <a:t>1、m 和 n 的范围在 [1, 30000] 之间，暴力枚举每一个乘积肯定超时。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、需要换一个思路，因为是要求第</a:t>
            </a:r>
            <a:r>
              <a:rPr lang="en-US" altLang="zh-CN">
                <a:sym typeface="+mn-ea"/>
              </a:rPr>
              <a:t>k</a:t>
            </a:r>
            <a:r>
              <a:rPr>
                <a:sym typeface="+mn-ea"/>
              </a:rPr>
              <a:t>小的数，我们假设它是</a:t>
            </a:r>
            <a:r>
              <a:rPr lang="en-US" altLang="zh-CN">
                <a:sym typeface="+mn-ea"/>
              </a:rPr>
              <a:t>x</a:t>
            </a:r>
            <a:r>
              <a:rPr>
                <a:sym typeface="+mn-ea"/>
              </a:rPr>
              <a:t>，那么在所有的乘积里面，小于等于</a:t>
            </a:r>
            <a:r>
              <a:rPr lang="en-US" altLang="zh-CN">
                <a:sym typeface="+mn-ea"/>
              </a:rPr>
              <a:t>x</a:t>
            </a:r>
            <a:r>
              <a:rPr>
                <a:sym typeface="+mn-ea"/>
              </a:rPr>
              <a:t>的数肯定有大于等于</a:t>
            </a:r>
            <a:r>
              <a:rPr lang="en-US" altLang="zh-CN">
                <a:sym typeface="+mn-ea"/>
              </a:rPr>
              <a:t>k</a:t>
            </a:r>
            <a:r>
              <a:rPr>
                <a:sym typeface="+mn-ea"/>
              </a:rPr>
              <a:t>个。出现大于的情况是因为同一个</a:t>
            </a:r>
            <a:r>
              <a:rPr lang="en-US" altLang="zh-CN">
                <a:sym typeface="+mn-ea"/>
              </a:rPr>
              <a:t>x</a:t>
            </a:r>
            <a:r>
              <a:rPr>
                <a:sym typeface="+mn-ea"/>
              </a:rPr>
              <a:t>可能出现多次。显然，随着</a:t>
            </a:r>
            <a:r>
              <a:rPr lang="en-US" altLang="zh-CN">
                <a:sym typeface="+mn-ea"/>
              </a:rPr>
              <a:t>x</a:t>
            </a:r>
            <a:r>
              <a:rPr>
                <a:sym typeface="+mn-ea"/>
              </a:rPr>
              <a:t>递增，小于等于</a:t>
            </a:r>
            <a:r>
              <a:rPr lang="en-US" altLang="zh-CN">
                <a:sym typeface="+mn-ea"/>
              </a:rPr>
              <a:t>x</a:t>
            </a:r>
            <a:r>
              <a:rPr>
                <a:sym typeface="+mn-ea"/>
              </a:rPr>
              <a:t>的乘积数也是递增的，这就提示我们可以二分查找。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、二分查找</a:t>
            </a:r>
            <a:r>
              <a:rPr lang="en-US" altLang="zh-CN">
                <a:sym typeface="+mn-ea"/>
              </a:rPr>
              <a:t>m * n</a:t>
            </a:r>
            <a:r>
              <a:rPr>
                <a:sym typeface="+mn-ea"/>
              </a:rPr>
              <a:t>的值域范围，最小为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，最大为</a:t>
            </a:r>
            <a:r>
              <a:rPr lang="en-US" altLang="zh-CN">
                <a:sym typeface="+mn-ea"/>
              </a:rPr>
              <a:t>m * n</a:t>
            </a:r>
            <a:r>
              <a:rPr>
                <a:sym typeface="+mn-ea"/>
              </a:rPr>
              <a:t>，对每一次的中间值</a:t>
            </a:r>
            <a:r>
              <a:rPr lang="en-US" altLang="zh-CN">
                <a:sym typeface="+mn-ea"/>
              </a:rPr>
              <a:t>mid</a:t>
            </a:r>
            <a:r>
              <a:rPr>
                <a:sym typeface="+mn-ea"/>
              </a:rPr>
              <a:t>，统计小于等于</a:t>
            </a:r>
            <a:r>
              <a:rPr lang="en-US" altLang="zh-CN">
                <a:sym typeface="+mn-ea"/>
              </a:rPr>
              <a:t>mid</a:t>
            </a:r>
            <a:r>
              <a:rPr>
                <a:sym typeface="+mn-ea"/>
              </a:rPr>
              <a:t>的乘积个数，如果该个数大于等于</a:t>
            </a:r>
            <a:r>
              <a:rPr lang="en-US" altLang="zh-CN">
                <a:sym typeface="+mn-ea"/>
              </a:rPr>
              <a:t>k</a:t>
            </a:r>
            <a:r>
              <a:rPr>
                <a:sym typeface="+mn-ea"/>
              </a:rPr>
              <a:t>，那么</a:t>
            </a:r>
            <a:r>
              <a:rPr lang="en-US" altLang="zh-CN">
                <a:sym typeface="+mn-ea"/>
              </a:rPr>
              <a:t>mid</a:t>
            </a:r>
            <a:r>
              <a:rPr>
                <a:sym typeface="+mn-ea"/>
              </a:rPr>
              <a:t>就是一个候选答案，并缩小上限继续查找。如果该个数小于</a:t>
            </a:r>
            <a:r>
              <a:rPr lang="en-US" altLang="zh-CN">
                <a:sym typeface="+mn-ea"/>
              </a:rPr>
              <a:t>k</a:t>
            </a:r>
            <a:r>
              <a:rPr>
                <a:sym typeface="+mn-ea"/>
              </a:rPr>
              <a:t>，那么</a:t>
            </a:r>
            <a:r>
              <a:rPr lang="en-US" altLang="zh-CN">
                <a:sym typeface="+mn-ea"/>
              </a:rPr>
              <a:t>mid</a:t>
            </a:r>
            <a:r>
              <a:rPr>
                <a:sym typeface="+mn-ea"/>
              </a:rPr>
              <a:t>肯定不是答案，提高下限继续查找。最后一个满足条件的</a:t>
            </a:r>
            <a:r>
              <a:rPr lang="en-US" altLang="zh-CN">
                <a:sym typeface="+mn-ea"/>
              </a:rPr>
              <a:t>mid</a:t>
            </a:r>
            <a:r>
              <a:rPr>
                <a:sym typeface="+mn-ea"/>
              </a:rPr>
              <a:t>肯定就是答案。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4</a:t>
            </a:r>
            <a:r>
              <a:rPr>
                <a:sym typeface="+mn-ea"/>
              </a:rPr>
              <a:t>、如何快速统计小于等于</a:t>
            </a:r>
            <a:r>
              <a:rPr lang="en-US" altLang="zh-CN">
                <a:sym typeface="+mn-ea"/>
              </a:rPr>
              <a:t>mid</a:t>
            </a:r>
            <a:r>
              <a:rPr>
                <a:sym typeface="+mn-ea"/>
              </a:rPr>
              <a:t>的乘积个数？因为横纵向数列都是有序的，所以可以采用双指针的方法，纵向从小到大、横向从大到小，依次找到小于等于</a:t>
            </a:r>
            <a:r>
              <a:rPr lang="en-US" altLang="zh-CN">
                <a:sym typeface="+mn-ea"/>
              </a:rPr>
              <a:t>x</a:t>
            </a:r>
            <a:r>
              <a:rPr>
                <a:sym typeface="+mn-ea"/>
              </a:rPr>
              <a:t>的边界点，这样就可以在</a:t>
            </a:r>
            <a:r>
              <a:rPr lang="en-US" altLang="zh-CN">
                <a:sym typeface="+mn-ea"/>
              </a:rPr>
              <a:t>O(m+n)</a:t>
            </a:r>
            <a:r>
              <a:rPr>
                <a:sym typeface="+mn-ea"/>
              </a:rPr>
              <a:t>的时间内统计到个数。比如下图黄色区域就是小于等于</a:t>
            </a:r>
            <a:r>
              <a:rPr lang="en-US" altLang="zh-CN">
                <a:sym typeface="+mn-ea"/>
              </a:rPr>
              <a:t>8</a:t>
            </a:r>
            <a:r>
              <a:rPr>
                <a:sym typeface="+mn-ea"/>
              </a:rPr>
              <a:t>的乘积个数。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### </a:t>
            </a:r>
            <a:r>
              <a:rPr>
                <a:sym typeface="+mn-ea"/>
              </a:rPr>
              <a:t>复杂度分析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时间复杂度：单次统计需要</a:t>
            </a:r>
            <a:r>
              <a:rPr lang="en-US" altLang="zh-CN">
                <a:sym typeface="+mn-ea"/>
              </a:rPr>
              <a:t>O(m+n)</a:t>
            </a:r>
            <a:r>
              <a:rPr>
                <a:sym typeface="+mn-ea"/>
              </a:rPr>
              <a:t>，二分查找范围是</a:t>
            </a:r>
            <a:r>
              <a:rPr lang="en-US" altLang="zh-CN">
                <a:sym typeface="+mn-ea"/>
              </a:rPr>
              <a:t>[1, m * n]</a:t>
            </a:r>
            <a:r>
              <a:rPr>
                <a:sym typeface="+mn-ea"/>
              </a:rPr>
              <a:t>，所以总的时间复杂度是</a:t>
            </a:r>
            <a:r>
              <a:rPr lang="en-US" altLang="zh-CN">
                <a:sym typeface="+mn-ea"/>
              </a:rPr>
              <a:t>O((m+n) * log(m * n))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空间复杂度：</a:t>
            </a:r>
            <a:r>
              <a:rPr lang="en-US" altLang="zh-CN">
                <a:sym typeface="+mn-ea"/>
              </a:rPr>
              <a:t>O(1)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WPS 演示</Application>
  <PresentationFormat>宽屏</PresentationFormat>
  <Paragraphs>13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2025. 分割数组的最多方案数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天浩</cp:lastModifiedBy>
  <cp:revision>207</cp:revision>
  <dcterms:created xsi:type="dcterms:W3CDTF">2019-06-19T02:08:00Z</dcterms:created>
  <dcterms:modified xsi:type="dcterms:W3CDTF">2021-10-29T11:27:29Z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373942E338E948B4961A8CD935E7795D</vt:lpwstr>
  </property>
</Properties>
</file>