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995. K 连续位的最小翻转次数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altLang="zh-CN">
                <a:sym typeface="+mn-ea"/>
              </a:rPr>
              <a:t>本题手动模拟一下，还是比较好想出来的。比如我们考察010101010101，k=3，第一个碰到0，那么肯定要翻转它，这次翻转会影响3个数，A[0]变成了1。然后我们发现最左边的1永远不应该再变动，因为不管它以任何形式变为0，它都得再变成1，这样只会增加了总的翻转次数。所以问题的解法就是按顺序遍历，看到0就执行翻转操作，统计总的翻转次数。</a:t>
            </a:r>
            <a:endParaRPr altLang="zh-CN">
              <a:sym typeface="+mn-ea"/>
            </a:endParaRPr>
          </a:p>
          <a:p>
            <a:pPr marL="0" indent="0">
              <a:buNone/>
            </a:pPr>
            <a:endParaRPr altLang="zh-CN">
              <a:sym typeface="+mn-ea"/>
            </a:endParaRPr>
          </a:p>
          <a:p>
            <a:pPr marL="0" indent="0">
              <a:buNone/>
            </a:pPr>
            <a:r>
              <a:rPr altLang="zh-CN">
                <a:sym typeface="+mn-ea"/>
              </a:rPr>
              <a:t>以上算法的时间复杂度是o(k*n)，因为最坏要执行n次翻转操作，每次操作要翻转k个数。看看题目给的数据范围，肯定要超时。我们注意到只有0、1的变化，2次翻转操作实际上等于没有变化，这就提示我们能不能不要每次都真的去执行k个数的翻转操作，将算法复杂度降到o(n)呢？往这个方向再想一想，就不难发现，每次遍历到一个数，只需要知道它在前面被翻转了多少次，就能决定它现在的状态。所以我们只需要一个变量记录下翻转的次数，等到了这个数的时候，再延迟兑现这个状态，这样就避免了每次执行k个翻转。最后，因为一次翻转只影响k个数，我们用一个队列记录下这次翻转结束的位置，到了这个位置的时候翻转次数减1就可以了。</a:t>
            </a:r>
            <a:endParaRPr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1411605" y="648970"/>
          <a:ext cx="881443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90"/>
                <a:gridCol w="608965"/>
                <a:gridCol w="608965"/>
                <a:gridCol w="608965"/>
                <a:gridCol w="608965"/>
                <a:gridCol w="608965"/>
                <a:gridCol w="608965"/>
                <a:gridCol w="608965"/>
                <a:gridCol w="608965"/>
                <a:gridCol w="608965"/>
                <a:gridCol w="608965"/>
                <a:gridCol w="608965"/>
                <a:gridCol w="608965"/>
                <a:gridCol w="608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nums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k=3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2239645" y="1250315"/>
          <a:ext cx="688975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560"/>
                <a:gridCol w="1578610"/>
                <a:gridCol w="1511300"/>
                <a:gridCol w="14782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nums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queue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flips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totalFlips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010101010101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101101010101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110001010101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3,4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111111010101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3,4,5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111111010101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4,5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111111010101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5,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111111010101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111111101101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111111110001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9,10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111111111111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9,10,11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111111111111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10,11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111111111111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111111111111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9885045" y="15862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 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UNIT_TABLE_BEAUTIFY" val="smartTable{33ed85c0-5ede-4569-b8e4-c2cb62931595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739</Words>
  <Application>WPS 演示</Application>
  <PresentationFormat>宽屏</PresentationFormat>
  <Paragraphs>138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363. 矩形区域不超过 K 的最大数值和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天浩</cp:lastModifiedBy>
  <cp:revision>180</cp:revision>
  <dcterms:created xsi:type="dcterms:W3CDTF">2019-06-19T02:08:00Z</dcterms:created>
  <dcterms:modified xsi:type="dcterms:W3CDTF">2021-02-18T04:28:51Z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