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7" r:id="rId5"/>
    <p:sldId id="41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1915. 最美子字符串的数目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lang="en-US" altLang="zh-CN"/>
              <a:t>1</a:t>
            </a:r>
            <a:r>
              <a:rPr altLang="zh-CN"/>
              <a:t>、一共只有</a:t>
            </a:r>
            <a:r>
              <a:rPr lang="en-US" altLang="zh-CN"/>
              <a:t>10</a:t>
            </a:r>
            <a:r>
              <a:t>种字符，每种字符有奇偶两种状态，所以最多有</a:t>
            </a:r>
            <a:r>
              <a:rPr lang="en-US" altLang="zh-CN"/>
              <a:t>(1 &lt;&lt; 10)</a:t>
            </a:r>
            <a:r>
              <a:t>种状态。我们可以用</a:t>
            </a:r>
            <a:r>
              <a:rPr lang="en-US" altLang="zh-CN"/>
              <a:t>10bits</a:t>
            </a:r>
            <a:r>
              <a:t>的整数来表示这些状态，然后每新增一个字符，这些状态之间发生转换：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、其它字符都是偶数，当前字符是奇数，加上当前字符后也变成偶数，即所有字符都变偶数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、</a:t>
            </a:r>
            <a:r>
              <a:rPr>
                <a:sym typeface="+mn-ea"/>
              </a:rPr>
              <a:t>其它字符奇偶性不变，当前字符奇数变偶数，偶数变奇数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、只有新增字符一个字符的子串，对应该字符奇数个数加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根据以上转移规则，很容易写出动态规划的代码。这个方法虽然很直观，但是复杂度有点高（</a:t>
            </a:r>
            <a:r>
              <a:rPr lang="en-US" altLang="zh-CN">
                <a:sym typeface="+mn-ea"/>
              </a:rPr>
              <a:t>1024 * word.size</a:t>
            </a:r>
            <a:r>
              <a:rPr>
                <a:sym typeface="+mn-ea"/>
              </a:rPr>
              <a:t>），当</a:t>
            </a:r>
            <a:r>
              <a:rPr lang="en-US" altLang="zh-CN">
                <a:sym typeface="+mn-ea"/>
              </a:rPr>
              <a:t>word.size</a:t>
            </a:r>
            <a:r>
              <a:rPr>
                <a:sym typeface="+mn-ea"/>
              </a:rPr>
              <a:t>达到</a:t>
            </a:r>
            <a:r>
              <a:rPr lang="en-US" altLang="zh-CN">
                <a:sym typeface="+mn-ea"/>
              </a:rPr>
              <a:t>100000</a:t>
            </a:r>
            <a:r>
              <a:rPr>
                <a:sym typeface="+mn-ea"/>
              </a:rPr>
              <a:t>数量级时会超时。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、在状态转移中，每次都遍历了</a:t>
            </a:r>
            <a:r>
              <a:rPr lang="en-US" altLang="zh-CN">
                <a:sym typeface="+mn-ea"/>
              </a:rPr>
              <a:t>1024</a:t>
            </a:r>
            <a:r>
              <a:rPr>
                <a:sym typeface="+mn-ea"/>
              </a:rPr>
              <a:t>个状态，如何加速这一过程呢？题目限制了答案只有两种情况：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、所有字符全部为偶数，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、只有一个字符为奇数。所以我们可以反过来看，满足这两种条件的子串有什么特点呢？这样就可以联想到求</a:t>
            </a:r>
            <a:r>
              <a:rPr lang="en-US" altLang="zh-CN">
                <a:sym typeface="+mn-ea"/>
              </a:rPr>
              <a:t>sum</a:t>
            </a:r>
            <a:r>
              <a:rPr>
                <a:sym typeface="+mn-ea"/>
              </a:rPr>
              <a:t>一样的子数组的方法，那就是前缀和。我们用</a:t>
            </a:r>
            <a:r>
              <a:rPr lang="en-US" altLang="zh-CN">
                <a:sym typeface="+mn-ea"/>
              </a:rPr>
              <a:t>mask</a:t>
            </a:r>
            <a:r>
              <a:rPr>
                <a:sym typeface="+mn-ea"/>
              </a:rPr>
              <a:t>来表示字符奇偶的状态，对这个状态求前缀和，当两个位置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j</a:t>
            </a:r>
            <a:r>
              <a:rPr>
                <a:sym typeface="+mn-ea"/>
              </a:rPr>
              <a:t>的前缀和一样时，表明</a:t>
            </a:r>
            <a:r>
              <a:rPr lang="en-US" altLang="zh-CN">
                <a:sym typeface="+mn-ea"/>
              </a:rPr>
              <a:t>word[i+1,j]</a:t>
            </a:r>
            <a:r>
              <a:rPr>
                <a:sym typeface="+mn-ea"/>
              </a:rPr>
              <a:t>之间字符全部是偶数。而如果两个</a:t>
            </a:r>
            <a:r>
              <a:rPr>
                <a:sym typeface="+mn-ea"/>
              </a:rPr>
              <a:t>位置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j</a:t>
            </a:r>
            <a:r>
              <a:rPr>
                <a:sym typeface="+mn-ea"/>
              </a:rPr>
              <a:t>的前缀和只有一个</a:t>
            </a:r>
            <a:r>
              <a:rPr lang="en-US" altLang="zh-CN">
                <a:sym typeface="+mn-ea"/>
              </a:rPr>
              <a:t>bit</a:t>
            </a:r>
            <a:r>
              <a:rPr>
                <a:sym typeface="+mn-ea"/>
              </a:rPr>
              <a:t>位不同，就表明</a:t>
            </a:r>
            <a:r>
              <a:rPr lang="en-US" altLang="zh-CN">
                <a:sym typeface="+mn-ea"/>
              </a:rPr>
              <a:t>word[i+1,j]</a:t>
            </a:r>
            <a:r>
              <a:rPr>
                <a:sym typeface="+mn-ea"/>
              </a:rPr>
              <a:t>之间字符只有一个字符是奇数。这样，我们每次只需要遍历</a:t>
            </a:r>
            <a:r>
              <a:rPr lang="en-US" altLang="zh-CN">
                <a:sym typeface="+mn-ea"/>
              </a:rPr>
              <a:t>11</a:t>
            </a:r>
            <a:r>
              <a:rPr>
                <a:sym typeface="+mn-ea"/>
              </a:rPr>
              <a:t>个状态就可以了。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</a:t>
            </a:r>
            <a:r>
              <a:rPr lang="en-US" altLang="zh-CN">
                <a:sym typeface="+mn-ea"/>
              </a:rPr>
              <a:t>O(11 * word.size)</a:t>
            </a:r>
            <a:r>
              <a:rPr>
                <a:sym typeface="+mn-ea"/>
              </a:rPr>
              <a:t>，每增加一个字符，需要检查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个全偶数状态，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个单一奇数状态。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</a:t>
            </a:r>
            <a:r>
              <a:rPr lang="en-US" altLang="zh-CN">
                <a:sym typeface="+mn-ea"/>
              </a:rPr>
              <a:t>O(1024)</a:t>
            </a:r>
            <a:r>
              <a:rPr>
                <a:sym typeface="+mn-ea"/>
              </a:rPr>
              <a:t>，需要记录所有可能的前缀和次数，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个字符最多有</a:t>
            </a:r>
            <a:r>
              <a:rPr lang="en-US" altLang="zh-CN">
                <a:sym typeface="+mn-ea"/>
              </a:rPr>
              <a:t>1024</a:t>
            </a:r>
            <a:r>
              <a:rPr>
                <a:sym typeface="+mn-ea"/>
              </a:rPr>
              <a:t>个状态。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WPS 演示</Application>
  <PresentationFormat>宽屏</PresentationFormat>
  <Paragraphs>16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1326. 灌溉花园的最少水龙头数目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189</cp:revision>
  <dcterms:created xsi:type="dcterms:W3CDTF">2019-06-19T02:08:00Z</dcterms:created>
  <dcterms:modified xsi:type="dcterms:W3CDTF">2021-06-30T05:42:42Z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373942E338E948B4961A8CD935E7795D</vt:lpwstr>
  </property>
</Properties>
</file>