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790. 多米诺和托米诺平铺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altLang="zh-CN"/>
              <a:t>令</a:t>
            </a:r>
            <a:r>
              <a:rPr lang="en-US" altLang="zh-CN"/>
              <a:t>dp[i]</a:t>
            </a:r>
            <a:r>
              <a:t>表示</a:t>
            </a:r>
            <a:r>
              <a:rPr lang="en-US" altLang="zh-CN"/>
              <a:t>2</a:t>
            </a:r>
            <a:r>
              <a:t>×</a:t>
            </a:r>
            <a:r>
              <a:rPr lang="en-US" altLang="zh-CN"/>
              <a:t>i</a:t>
            </a:r>
            <a:r>
              <a:t>的面板上平铺的方法数，第一想法是：</a:t>
            </a:r>
          </a:p>
          <a:p>
            <a:pPr marL="0" indent="0">
              <a:buNone/>
            </a:pPr>
            <a:r>
              <a:rPr lang="en-US" altLang="zh-CN"/>
              <a:t>dp[i]=dp[i-1]</a:t>
            </a:r>
            <a:r>
              <a:rPr>
                <a:sym typeface="+mn-ea"/>
              </a:rPr>
              <a:t>×</a:t>
            </a:r>
            <a:r>
              <a:rPr lang="en-US" altLang="zh-CN">
                <a:sym typeface="+mn-ea"/>
              </a:rPr>
              <a:t>dp[1]+dp[i-2]</a:t>
            </a:r>
            <a:r>
              <a:rPr>
                <a:sym typeface="+mn-ea"/>
              </a:rPr>
              <a:t>×</a:t>
            </a:r>
            <a:r>
              <a:rPr lang="en-US" altLang="zh-CN">
                <a:sym typeface="+mn-ea"/>
              </a:rPr>
              <a:t>dp[2]+...+</a:t>
            </a:r>
            <a:r>
              <a:rPr lang="en-US" altLang="zh-CN">
                <a:sym typeface="+mn-ea"/>
              </a:rPr>
              <a:t>dp[1]</a:t>
            </a:r>
            <a:r>
              <a:rPr>
                <a:sym typeface="+mn-ea"/>
              </a:rPr>
              <a:t>×</a:t>
            </a:r>
            <a:r>
              <a:rPr lang="en-US" altLang="zh-CN">
                <a:sym typeface="+mn-ea"/>
              </a:rPr>
              <a:t>dp[i-1]</a:t>
            </a:r>
            <a:r>
              <a:rPr altLang="zh-CN">
                <a:sym typeface="+mn-ea"/>
              </a:rPr>
              <a:t>，</a:t>
            </a:r>
            <a:endParaRPr altLang="zh-CN">
              <a:sym typeface="+mn-ea"/>
            </a:endParaRPr>
          </a:p>
          <a:p>
            <a:pPr marL="0" indent="0">
              <a:buNone/>
            </a:pPr>
            <a:r>
              <a:rPr altLang="zh-CN">
                <a:sym typeface="+mn-ea"/>
              </a:rPr>
              <a:t>即把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列分别划分为</a:t>
            </a:r>
            <a:r>
              <a:rPr lang="en-US" altLang="zh-CN">
                <a:sym typeface="+mn-ea"/>
              </a:rPr>
              <a:t>(i-1,1),(i-2,2)...(1,i-1)</a:t>
            </a:r>
            <a:r>
              <a:rPr>
                <a:sym typeface="+mn-ea"/>
              </a:rPr>
              <a:t>列，每个小面板平铺方法数的排列之和。然后举几个例子演示一下：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可以发现存在两个问题：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、存在纵向不能拆分的方法，即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×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列作为一个整体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、存在重复的排列（带×的方法）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先看第一个问题，要满足纵向不能拆分，只能是水平方向的多米诺交错出现，然后两个托米诺在前后两个角上。再根据托米诺摆放的方向不同，可以有两种方法。所以我们得出一个重要的结论，记</a:t>
            </a:r>
            <a:r>
              <a:rPr lang="en-US" altLang="zh-CN">
                <a:sym typeface="+mn-ea"/>
              </a:rPr>
              <a:t>ways[i]</a:t>
            </a:r>
            <a:r>
              <a:rPr>
                <a:sym typeface="+mn-ea"/>
              </a:rPr>
              <a:t>表示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×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列作为一个整体的方法，那么</a:t>
            </a:r>
            <a:r>
              <a:rPr lang="en-US" altLang="zh-CN">
                <a:sym typeface="+mn-ea"/>
              </a:rPr>
              <a:t>ways[i]</a:t>
            </a:r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i&gt;=3</a:t>
            </a:r>
            <a:r>
              <a:rPr>
                <a:sym typeface="+mn-ea"/>
              </a:rPr>
              <a:t>时永远等于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。另外</a:t>
            </a:r>
            <a:r>
              <a:rPr lang="en-US" altLang="zh-CN">
                <a:sym typeface="+mn-ea"/>
              </a:rPr>
              <a:t>ways[2]=1</a:t>
            </a:r>
            <a:r>
              <a:rPr>
                <a:sym typeface="+mn-ea"/>
              </a:rPr>
              <a:t>（</a:t>
            </a:r>
            <a:r>
              <a:rPr>
                <a:sym typeface="+mn-ea"/>
              </a:rPr>
              <a:t>纵向排列的两个多米诺是可分的，横向排列的两个多米诺不可分）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" name="表格 19"/>
          <p:cNvGraphicFramePr/>
          <p:nvPr>
            <p:custDataLst>
              <p:tags r:id="rId1"/>
            </p:custDataLst>
          </p:nvPr>
        </p:nvGraphicFramePr>
        <p:xfrm>
          <a:off x="735965" y="819150"/>
          <a:ext cx="4981575" cy="521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/>
                <a:gridCol w="173990"/>
                <a:gridCol w="174625"/>
                <a:gridCol w="174625"/>
                <a:gridCol w="173990"/>
                <a:gridCol w="174625"/>
                <a:gridCol w="173990"/>
                <a:gridCol w="173355"/>
                <a:gridCol w="173990"/>
                <a:gridCol w="174625"/>
                <a:gridCol w="174625"/>
                <a:gridCol w="173990"/>
                <a:gridCol w="174625"/>
                <a:gridCol w="173990"/>
                <a:gridCol w="173355"/>
                <a:gridCol w="173990"/>
                <a:gridCol w="174625"/>
                <a:gridCol w="173990"/>
                <a:gridCol w="174625"/>
                <a:gridCol w="174625"/>
                <a:gridCol w="173990"/>
                <a:gridCol w="174625"/>
                <a:gridCol w="172720"/>
                <a:gridCol w="174625"/>
                <a:gridCol w="173990"/>
                <a:gridCol w="174625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N=1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N=2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(2,1)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(2,1)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(1,2)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(1,2)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(0,3)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(0,3)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N=3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(3,1)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(3,1)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(3,1)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(3,1)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(3,1)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(2,2)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(2,2)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(2,2)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(2,2)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N=4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(1,3)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(1,3)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(1,3)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(1,3)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(1,3)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(0,4)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(0,4)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6259830" y="691515"/>
            <a:ext cx="5398135" cy="47593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>
                <a:sym typeface="+mn-ea"/>
              </a:rPr>
              <a:t>可以发现存在两个问题：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、存在纵向不能拆分的方法，即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×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列作为一个整体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、存在重复的排列（带×的方法）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先看第一个问题，要满足纵向不能拆分，只能是水平方向的多米诺交错出现，然后两个托米诺在前后两个角上。然后根据托米诺摆放的方向不同，可以有两种方法。所以我们得出一个重要的结论，记</a:t>
            </a:r>
            <a:r>
              <a:rPr lang="en-US" altLang="zh-CN">
                <a:sym typeface="+mn-ea"/>
              </a:rPr>
              <a:t>ways[i]</a:t>
            </a:r>
            <a:r>
              <a:rPr>
                <a:sym typeface="+mn-ea"/>
              </a:rPr>
              <a:t>表示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×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列作为一个整体的方法，那么</a:t>
            </a:r>
            <a:r>
              <a:rPr lang="en-US" altLang="zh-CN">
                <a:sym typeface="+mn-ea"/>
              </a:rPr>
              <a:t>ways[i]</a:t>
            </a:r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i&gt;=3</a:t>
            </a:r>
            <a:r>
              <a:rPr>
                <a:sym typeface="+mn-ea"/>
              </a:rPr>
              <a:t>时永远等于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。另外</a:t>
            </a:r>
            <a:r>
              <a:rPr lang="en-US" altLang="zh-CN">
                <a:sym typeface="+mn-ea"/>
              </a:rPr>
              <a:t>ways[2]=1</a:t>
            </a:r>
            <a:r>
              <a:rPr>
                <a:sym typeface="+mn-ea"/>
              </a:rPr>
              <a:t>（</a:t>
            </a:r>
            <a:r>
              <a:rPr>
                <a:sym typeface="+mn-ea"/>
              </a:rPr>
              <a:t>纵向排列的两个多米诺是可分的，横向排列的两个多米诺不可分）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再来看第二个问题，什么情况下会出现重复的方法呢？仔细观察图中</a:t>
            </a:r>
            <a:r>
              <a:rPr>
                <a:sym typeface="+mn-ea"/>
              </a:rPr>
              <a:t>带×的方法不难发现，当这个方法的后半部分不是一个整体，纵向可拆分时，那么就会出现重复。比如</a:t>
            </a:r>
            <a:r>
              <a:rPr lang="en-US" altLang="zh-CN">
                <a:sym typeface="+mn-ea"/>
              </a:rPr>
              <a:t>N=4</a:t>
            </a:r>
            <a:r>
              <a:rPr>
                <a:sym typeface="+mn-ea"/>
              </a:rPr>
              <a:t>时</a:t>
            </a:r>
            <a:r>
              <a:rPr lang="en-US" altLang="zh-CN">
                <a:sym typeface="+mn-ea"/>
              </a:rPr>
              <a:t>(1,3)</a:t>
            </a:r>
            <a:r>
              <a:rPr>
                <a:sym typeface="+mn-ea"/>
              </a:rPr>
              <a:t>排列的第二个，这个方法后半部分有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列，可以拆分为</a:t>
            </a:r>
            <a:r>
              <a:rPr lang="en-US" altLang="zh-CN">
                <a:sym typeface="+mn-ea"/>
              </a:rPr>
              <a:t>2+1</a:t>
            </a:r>
            <a:r>
              <a:rPr>
                <a:sym typeface="+mn-ea"/>
              </a:rPr>
              <a:t>列，那么拆开的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列就可以合并到前半部分，变成一个</a:t>
            </a:r>
            <a:r>
              <a:rPr lang="en-US" altLang="zh-CN">
                <a:sym typeface="+mn-ea"/>
              </a:rPr>
              <a:t>(3,1)</a:t>
            </a:r>
            <a:r>
              <a:rPr>
                <a:sym typeface="+mn-ea"/>
              </a:rPr>
              <a:t>的排列，所以它和</a:t>
            </a:r>
            <a:r>
              <a:rPr lang="en-US" altLang="zh-CN">
                <a:sym typeface="+mn-ea"/>
              </a:rPr>
              <a:t>(3,1)</a:t>
            </a:r>
            <a:r>
              <a:rPr>
                <a:sym typeface="+mn-ea"/>
              </a:rPr>
              <a:t>排列的第三个重复了。要想不重复，那么排列的后半部分就只能是一个整体，不能纵向可拆分。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至此，可以得到准确的递推方程了：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dp[i]=dp[i-1]*ways[1]+dp[i-2]*ways[2]+dp[i-3]*ways[3]+...+dp[1]*ways[i-1]+ways[i]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altLang="zh-CN">
                <a:sym typeface="+mn-ea"/>
              </a:rPr>
              <a:t>即把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列拆分为</a:t>
            </a:r>
            <a:r>
              <a:rPr lang="en-US" altLang="zh-CN">
                <a:sym typeface="+mn-ea"/>
              </a:rPr>
              <a:t>(i-1,1),(i-2,2),(i-3,3)...(1,i-1)</a:t>
            </a:r>
            <a:r>
              <a:rPr altLang="zh-CN">
                <a:sym typeface="+mn-ea"/>
              </a:rPr>
              <a:t>列，然后</a:t>
            </a:r>
            <a:r>
              <a:rPr lang="en-US" altLang="zh-CN">
                <a:sym typeface="+mn-ea"/>
              </a:rPr>
              <a:t>Σ(</a:t>
            </a:r>
            <a:r>
              <a:rPr altLang="zh-CN">
                <a:sym typeface="+mn-ea"/>
              </a:rPr>
              <a:t>前半部分的排列数</a:t>
            </a:r>
            <a:r>
              <a:rPr>
                <a:sym typeface="+mn-ea"/>
              </a:rPr>
              <a:t>×后半部分作为一个整体的方法数</a:t>
            </a:r>
            <a:r>
              <a:rPr lang="en-US" altLang="zh-CN">
                <a:sym typeface="+mn-ea"/>
              </a:rPr>
              <a:t>)</a:t>
            </a:r>
            <a:r>
              <a:rPr altLang="zh-CN">
                <a:sym typeface="+mn-ea"/>
              </a:rPr>
              <a:t>，最后还要加上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列作为一个整体的方法数。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求解</a:t>
            </a:r>
            <a:r>
              <a:rPr lang="en-US" altLang="zh-CN">
                <a:sym typeface="+mn-ea"/>
              </a:rPr>
              <a:t>dp[i]=dp[i-1]+dp[i-2]+2dp[i-3]+2dp[i-4]+...+2dp[1]+2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=dp[i-1]+dp[i-2]+dp[i-3]+2dp[i-4]+...+2dp[1]+2+dp[i-3]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=dp[i-1]+dp[i-1]+dp[i-3]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=2dp[i-1]+dp[i-3]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5c6ffbdf-5ce7-4a43-87f0-c32d4825e9e8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演示</Application>
  <PresentationFormat>宽屏</PresentationFormat>
  <Paragraphs>104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172</cp:revision>
  <dcterms:created xsi:type="dcterms:W3CDTF">2019-06-19T02:08:00Z</dcterms:created>
  <dcterms:modified xsi:type="dcterms:W3CDTF">2020-09-10T16:55:22Z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