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2025. 分割数组的最多方案数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>
                <a:sym typeface="+mn-ea"/>
              </a:rPr>
              <a:t>1、先不考虑一个数字可变，显然求前缀和presums，然后用一个</a:t>
            </a:r>
            <a:r>
              <a:rPr lang="en-US" altLang="zh-CN">
                <a:sym typeface="+mn-ea"/>
              </a:rPr>
              <a:t>hash</a:t>
            </a:r>
            <a:r>
              <a:rPr>
                <a:sym typeface="+mn-ea"/>
              </a:rPr>
              <a:t>表presumsCount记录每个</a:t>
            </a:r>
            <a:r>
              <a:rPr lang="en-US" altLang="zh-CN">
                <a:sym typeface="+mn-ea"/>
              </a:rPr>
              <a:t>presum</a:t>
            </a:r>
            <a:r>
              <a:rPr>
                <a:sym typeface="+mn-ea"/>
              </a:rPr>
              <a:t>出现的次数，那么presumsCount</a:t>
            </a:r>
            <a:r>
              <a:rPr lang="en-US" altLang="zh-CN">
                <a:sym typeface="+mn-ea"/>
              </a:rPr>
              <a:t>[totalSum / 2]</a:t>
            </a:r>
            <a:r>
              <a:rPr>
                <a:sym typeface="+mn-ea"/>
              </a:rPr>
              <a:t>就是划分数组的方法数。这里有一个细节，因为数组必须被分割，所以整个数组全部划入左边的方案去掉，即presumsCount[totalSum]的次数要减掉一次。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、然后遍历数组，考虑将</a:t>
            </a:r>
            <a:r>
              <a:rPr lang="en-US" altLang="zh-CN">
                <a:sym typeface="+mn-ea"/>
              </a:rPr>
              <a:t>nums[i]</a:t>
            </a:r>
            <a:r>
              <a:rPr>
                <a:sym typeface="+mn-ea"/>
              </a:rPr>
              <a:t>修改为</a:t>
            </a:r>
            <a:r>
              <a:rPr lang="en-US" altLang="zh-CN">
                <a:sym typeface="+mn-ea"/>
              </a:rPr>
              <a:t>k</a:t>
            </a:r>
            <a:r>
              <a:rPr>
                <a:sym typeface="+mn-ea"/>
              </a:rPr>
              <a:t>。该修改将引起以下变化：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、产生一个差值diff = k - nums[i]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b</a:t>
            </a:r>
            <a:r>
              <a:rPr>
                <a:sym typeface="+mn-ea"/>
              </a:rPr>
              <a:t>、产生一个新的总和newTotalSum = totalSum + diff，目标数组的和为target = newTotalSum</a:t>
            </a:r>
            <a:r>
              <a:rPr lang="en-US" altLang="zh-CN">
                <a:sym typeface="+mn-ea"/>
              </a:rPr>
              <a:t> / 2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、我们用一个新的</a:t>
            </a:r>
            <a:r>
              <a:rPr lang="en-US" altLang="zh-CN">
                <a:sym typeface="+mn-ea"/>
              </a:rPr>
              <a:t>hash</a:t>
            </a:r>
            <a:r>
              <a:rPr>
                <a:sym typeface="+mn-ea"/>
              </a:rPr>
              <a:t>表currentCount记录当前位置之前，即区间</a:t>
            </a:r>
            <a:r>
              <a:rPr lang="en-US" altLang="zh-CN">
                <a:sym typeface="+mn-ea"/>
              </a:rPr>
              <a:t>[0, i)</a:t>
            </a:r>
            <a:r>
              <a:rPr>
                <a:sym typeface="+mn-ea"/>
              </a:rPr>
              <a:t>内</a:t>
            </a:r>
            <a:r>
              <a:rPr lang="en-US" altLang="zh-CN">
                <a:sym typeface="+mn-ea"/>
              </a:rPr>
              <a:t>presum</a:t>
            </a:r>
            <a:r>
              <a:rPr>
                <a:sym typeface="+mn-ea"/>
              </a:rPr>
              <a:t>出现的次数。对</a:t>
            </a:r>
            <a:r>
              <a:rPr lang="en-US" altLang="zh-CN">
                <a:sym typeface="+mn-ea"/>
              </a:rPr>
              <a:t>nums[i]</a:t>
            </a:r>
            <a:r>
              <a:rPr>
                <a:sym typeface="+mn-ea"/>
              </a:rPr>
              <a:t>的修改，不会影响</a:t>
            </a:r>
            <a:r>
              <a:rPr>
                <a:sym typeface="+mn-ea"/>
              </a:rPr>
              <a:t>区间</a:t>
            </a:r>
            <a:r>
              <a:rPr lang="en-US" altLang="zh-CN">
                <a:sym typeface="+mn-ea"/>
              </a:rPr>
              <a:t>[0, i)</a:t>
            </a:r>
            <a:r>
              <a:rPr>
                <a:sym typeface="+mn-ea"/>
              </a:rPr>
              <a:t>内的</a:t>
            </a:r>
            <a:r>
              <a:rPr lang="en-US" altLang="zh-CN">
                <a:sym typeface="+mn-ea"/>
              </a:rPr>
              <a:t>presum</a:t>
            </a:r>
            <a:r>
              <a:rPr>
                <a:sym typeface="+mn-ea"/>
              </a:rPr>
              <a:t>，所以该区间对答案的贡献是currentCount[target]。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</a:t>
            </a:r>
            <a:r>
              <a:rPr>
                <a:sym typeface="+mn-ea"/>
              </a:rPr>
              <a:t>、</a:t>
            </a:r>
            <a:r>
              <a:rPr>
                <a:sym typeface="+mn-ea"/>
              </a:rPr>
              <a:t>对</a:t>
            </a:r>
            <a:r>
              <a:rPr lang="en-US" altLang="zh-CN">
                <a:sym typeface="+mn-ea"/>
              </a:rPr>
              <a:t>nums[i]</a:t>
            </a:r>
            <a:r>
              <a:rPr>
                <a:sym typeface="+mn-ea"/>
              </a:rPr>
              <a:t>的修改，会导致区间</a:t>
            </a:r>
            <a:r>
              <a:rPr lang="en-US" altLang="zh-CN">
                <a:sym typeface="+mn-ea"/>
              </a:rPr>
              <a:t>[i,size)</a:t>
            </a:r>
            <a:r>
              <a:rPr>
                <a:sym typeface="+mn-ea"/>
              </a:rPr>
              <a:t>内每一个</a:t>
            </a:r>
            <a:r>
              <a:rPr lang="en-US" altLang="zh-CN">
                <a:sym typeface="+mn-ea"/>
              </a:rPr>
              <a:t>presum</a:t>
            </a:r>
            <a:r>
              <a:rPr>
                <a:sym typeface="+mn-ea"/>
              </a:rPr>
              <a:t>变大</a:t>
            </a:r>
            <a:r>
              <a:rPr lang="en-US" altLang="zh-CN">
                <a:sym typeface="+mn-ea"/>
              </a:rPr>
              <a:t>diff</a:t>
            </a:r>
            <a:r>
              <a:rPr>
                <a:sym typeface="+mn-ea"/>
              </a:rPr>
              <a:t>。所以该区间内前缀和target - diff出现的次数就是划分数组的方案数。该次数等于presumsCount[target - diff] - currentCount[target - diff]，即区间</a:t>
            </a:r>
            <a:r>
              <a:rPr lang="en-US" altLang="zh-CN">
                <a:sym typeface="+mn-ea"/>
              </a:rPr>
              <a:t>[0, size)</a:t>
            </a:r>
            <a:r>
              <a:rPr>
                <a:sym typeface="+mn-ea"/>
              </a:rPr>
              <a:t>的次数减去区间</a:t>
            </a:r>
            <a:r>
              <a:rPr lang="en-US" altLang="zh-CN">
                <a:sym typeface="+mn-ea"/>
              </a:rPr>
              <a:t>[0, i)</a:t>
            </a:r>
            <a:r>
              <a:rPr>
                <a:sym typeface="+mn-ea"/>
              </a:rPr>
              <a:t>的次数。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e</a:t>
            </a:r>
            <a:r>
              <a:rPr>
                <a:sym typeface="+mn-ea"/>
              </a:rPr>
              <a:t>、所以每一次修改，划分数组的方案数等于currentCount[target] + presumsCount[target - diff] - currentCount[target - diff]，我们遍历完所有位置，取最大的一个即可。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时间复杂度：前缀和遍历数组，所以时间复杂度是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空间复杂度：需要记录前缀和以及每个和出现的次数，所以空间复杂度是</a:t>
            </a:r>
            <a:r>
              <a:rPr lang="en-US" altLang="zh-CN">
                <a:sym typeface="+mn-ea"/>
              </a:rPr>
              <a:t>O(n)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818</Words>
  <Application>WPS 演示</Application>
  <PresentationFormat>宽屏</PresentationFormat>
  <Paragraphs>16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2045. 到达目的地的第二短时间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206</cp:revision>
  <dcterms:created xsi:type="dcterms:W3CDTF">2019-06-19T02:08:00Z</dcterms:created>
  <dcterms:modified xsi:type="dcterms:W3CDTF">2021-10-29T10:19:45Z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ICV">
    <vt:lpwstr>373942E338E948B4961A8CD935E7795D</vt:lpwstr>
  </property>
</Properties>
</file>