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1997. 访问完所有房间的第一天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>
                <a:sym typeface="+mn-ea"/>
              </a:rPr>
              <a:t>1、根据关键条件0 &lt;= nextVisit[i] &lt;= i可知，第一次（奇数次）到达位置i时，必然要回到前面某个位置j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j=</a:t>
            </a:r>
            <a:r>
              <a:rPr>
                <a:sym typeface="+mn-ea"/>
              </a:rPr>
              <a:t>nextVisit[i]）</a:t>
            </a:r>
            <a:r>
              <a:rPr>
                <a:sym typeface="+mn-ea"/>
              </a:rPr>
              <a:t>；第二次（偶数次）到达位置i时，下一步可以到达位置i+1。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2、第一次到达位置i，必然回到位置j。注意此时区间[j,i]肯定都是偶数次访问，因为任何一个位置奇数次访问都将导致返回，到不了下一个更大的位置。所以，这就相当于又要重复第一次到达位置j，并最终第一次到达位置i的过程，但实际此时是第二次到达位置i，然后可以继续往前走了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3、令dp[i]表示第一次到达位置i的天数，根据上面的推理可知dp[i+1]=dp[i]+1+dp[i]-dp[nextVisit[i]]+1，即第一次走到位置i需要dp[i]天；然后返回位置j需要1天；然后从位置j第一次访问走到位置i需要dp[i]-dp[j]天；此时位置i是第二次访问，最后需要一天走到位置i+1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、最后，由于有减法运算，取模的时候为避免出现负数，需要加上</a:t>
            </a:r>
            <a:r>
              <a:rPr lang="en-US" altLang="zh-CN">
                <a:sym typeface="+mn-ea"/>
              </a:rPr>
              <a:t>mod</a:t>
            </a:r>
            <a:r>
              <a:rPr>
                <a:sym typeface="+mn-ea"/>
              </a:rPr>
              <a:t>再取模。最终的递推公式是：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dp[i] = (2 * (long long)dp[i - 1] - dp[nextVisit[i - 1]] + 2 + mod) % mod;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时间复杂度：遍历每一个房间一次，所以时间复杂度是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数组存储第一次到达每一个房间的天数，所以空间复杂度是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演示</Application>
  <PresentationFormat>宽屏</PresentationFormat>
  <Paragraphs>17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2008. 出租车的最大盈利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197</cp:revision>
  <dcterms:created xsi:type="dcterms:W3CDTF">2019-06-19T02:08:00Z</dcterms:created>
  <dcterms:modified xsi:type="dcterms:W3CDTF">2021-09-23T10:54:10Z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373942E338E948B4961A8CD935E7795D</vt:lpwstr>
  </property>
</Properties>
</file>