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4" r:id="rId5"/>
    <p:sldId id="413" r:id="rId6"/>
    <p:sldId id="41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1819. 序列中不同最大公约数的数目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 altLang="zh-CN">
                <a:sym typeface="+mn-ea"/>
              </a:rPr>
              <a:t>假设最大的数是</a:t>
            </a:r>
            <a:r>
              <a:rPr lang="en-US" altLang="zh-CN">
                <a:sym typeface="+mn-ea"/>
              </a:rPr>
              <a:t>maximum</a:t>
            </a:r>
            <a:r>
              <a:rPr>
                <a:sym typeface="+mn-ea"/>
              </a:rPr>
              <a:t>，</a:t>
            </a:r>
            <a:r>
              <a:rPr altLang="zh-CN">
                <a:sym typeface="+mn-ea"/>
              </a:rPr>
              <a:t>总体思路就是遍历</a:t>
            </a:r>
            <a:r>
              <a:rPr lang="en-US" altLang="zh-CN">
                <a:sym typeface="+mn-ea"/>
              </a:rPr>
              <a:t>[1,</a:t>
            </a:r>
            <a:r>
              <a:rPr lang="en-US" altLang="zh-CN">
                <a:sym typeface="+mn-ea"/>
              </a:rPr>
              <a:t>maximum</a:t>
            </a:r>
            <a:r>
              <a:rPr lang="en-US" altLang="zh-CN">
                <a:sym typeface="+mn-ea"/>
              </a:rPr>
              <a:t>]</a:t>
            </a:r>
            <a:r>
              <a:rPr>
                <a:sym typeface="+mn-ea"/>
              </a:rPr>
              <a:t>，检查每一个值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是否可能是一个序列的最大公约数。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如何检查呢？显然，这个序列中的每一个数都是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的倍数，这是一个形如</a:t>
            </a:r>
            <a:r>
              <a:rPr lang="en-US" altLang="zh-CN">
                <a:sym typeface="+mn-ea"/>
              </a:rPr>
              <a:t>[1x,2x...nx](nx&lt;=</a:t>
            </a:r>
            <a:r>
              <a:rPr lang="en-US" altLang="zh-CN">
                <a:sym typeface="+mn-ea"/>
              </a:rPr>
              <a:t>maximum</a:t>
            </a:r>
            <a:r>
              <a:rPr lang="en-US" altLang="zh-CN">
                <a:sym typeface="+mn-ea"/>
              </a:rPr>
              <a:t>)</a:t>
            </a:r>
            <a:r>
              <a:rPr>
                <a:sym typeface="+mn-ea"/>
              </a:rPr>
              <a:t>的序列。但这只是必要条件，并不是充分条件。比如</a:t>
            </a:r>
            <a:r>
              <a:rPr lang="en-US" altLang="zh-CN">
                <a:sym typeface="+mn-ea"/>
              </a:rPr>
              <a:t>x=2</a:t>
            </a:r>
            <a:r>
              <a:rPr>
                <a:sym typeface="+mn-ea"/>
              </a:rPr>
              <a:t>，序列</a:t>
            </a:r>
            <a:r>
              <a:rPr lang="en-US" altLang="zh-CN">
                <a:sym typeface="+mn-ea"/>
              </a:rPr>
              <a:t>[4,6,8]</a:t>
            </a:r>
            <a:r>
              <a:rPr>
                <a:sym typeface="+mn-ea"/>
              </a:rPr>
              <a:t>的最大公约数是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，而序列</a:t>
            </a:r>
            <a:r>
              <a:rPr lang="en-US" altLang="zh-CN">
                <a:sym typeface="+mn-ea"/>
              </a:rPr>
              <a:t>[4,8]</a:t>
            </a:r>
            <a:r>
              <a:rPr>
                <a:sym typeface="+mn-ea"/>
              </a:rPr>
              <a:t>的最大公约数是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。我们发现，这个序列不仅是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的倍数，还可以是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的某个倍数的倍数。于此同时，我们知道最大公约数的一个重要性质</a:t>
            </a:r>
            <a:r>
              <a:rPr lang="en-US" altLang="zh-CN">
                <a:sym typeface="+mn-ea"/>
              </a:rPr>
              <a:t>gcd(a,b,c)=gcd(gcd(a,b),c)</a:t>
            </a:r>
            <a:r>
              <a:rPr>
                <a:sym typeface="+mn-ea"/>
              </a:rPr>
              <a:t>，这告诉我们，序列中加入的数越多，最大公约数只会越小。当我们把数组中所有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的倍数都加入了序列，如果求得的最大公约数是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，那就说明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是一个解了。如果此时求得的最大公约数仍然是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的某个倍数，就说明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不能构成任何一个序列的最大公约数。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t>有了上面的思路，实现上主要有</a:t>
            </a:r>
            <a:r>
              <a:rPr lang="en-US" altLang="zh-CN"/>
              <a:t>2</a:t>
            </a:r>
            <a:r>
              <a:t>种方法，仍然考察</a:t>
            </a:r>
            <a:r>
              <a:rPr lang="en-US" altLang="zh-CN"/>
              <a:t>[4,6,8]</a:t>
            </a:r>
            <a:r>
              <a:t>这个数组：</a:t>
            </a:r>
          </a:p>
          <a:p>
            <a:pPr marL="0" indent="0">
              <a:buNone/>
            </a:pPr>
            <a:r>
              <a:rPr lang="en-US" altLang="zh-CN"/>
              <a:t>1</a:t>
            </a:r>
            <a:r>
              <a:t>、分解每一个数的约数，这样能够直接得到</a:t>
            </a:r>
            <a:r>
              <a:rPr lang="en-US" altLang="zh-CN"/>
              <a:t>x</a:t>
            </a:r>
            <a:r>
              <a:t>的所有倍数集合，然后求每个集合的最大公约数。</a:t>
            </a:r>
          </a:p>
          <a:p>
            <a:pPr marL="0" indent="0">
              <a:buNone/>
            </a:pPr>
            <a:r>
              <a:t>在这里，</a:t>
            </a:r>
            <a:r>
              <a:rPr lang="en-US" altLang="zh-CN"/>
              <a:t>divisor[4]=[1,2,4], </a:t>
            </a:r>
            <a:r>
              <a:rPr lang="en-US" altLang="zh-CN">
                <a:sym typeface="+mn-ea"/>
              </a:rPr>
              <a:t>divisor[6]=[1,2,3,6]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divisor[8]=[1,2,4,8], </a:t>
            </a:r>
            <a:r>
              <a:rPr>
                <a:sym typeface="+mn-ea"/>
              </a:rPr>
              <a:t>所以：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set[1]=[4,6,8], gcd(4,6,8) = 2 != 1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set[2]</a:t>
            </a:r>
            <a:r>
              <a:rPr lang="en-US" altLang="zh-CN">
                <a:sym typeface="+mn-ea"/>
              </a:rPr>
              <a:t>=[4,6,8], gcd(4,6,8) = 2 == 2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set[3]</a:t>
            </a:r>
            <a:r>
              <a:rPr lang="en-US" altLang="zh-CN">
                <a:sym typeface="+mn-ea"/>
              </a:rPr>
              <a:t>=[6]</a:t>
            </a:r>
            <a:r>
              <a:rPr lang="en-US" altLang="zh-CN">
                <a:sym typeface="+mn-ea"/>
              </a:rPr>
              <a:t>, gcd(6) = 6 != 3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set[4]</a:t>
            </a:r>
            <a:r>
              <a:rPr lang="en-US" altLang="zh-CN">
                <a:sym typeface="+mn-ea"/>
              </a:rPr>
              <a:t>=[4,8]</a:t>
            </a:r>
            <a:r>
              <a:rPr lang="en-US" altLang="zh-CN">
                <a:sym typeface="+mn-ea"/>
              </a:rPr>
              <a:t>, gcd(4,8) = 4 == 4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set[5]=[]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set[6]</a:t>
            </a:r>
            <a:r>
              <a:rPr lang="en-US" altLang="zh-CN">
                <a:sym typeface="+mn-ea"/>
              </a:rPr>
              <a:t>=[6]</a:t>
            </a:r>
            <a:r>
              <a:rPr lang="en-US" altLang="zh-CN">
                <a:sym typeface="+mn-ea"/>
              </a:rPr>
              <a:t>, gcd(6) = 6 == 6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set[7]=[]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set[8]</a:t>
            </a:r>
            <a:r>
              <a:rPr lang="en-US" altLang="zh-CN">
                <a:sym typeface="+mn-ea"/>
              </a:rPr>
              <a:t>=[8]</a:t>
            </a:r>
            <a:r>
              <a:rPr lang="en-US" altLang="zh-CN">
                <a:sym typeface="+mn-ea"/>
              </a:rPr>
              <a:t>, gcd(8) = 8 == 8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t>时间复杂度分析：分解</a:t>
            </a:r>
            <a:r>
              <a:rPr lang="en-US" altLang="zh-CN"/>
              <a:t>num</a:t>
            </a:r>
            <a:r>
              <a:t>的约数为</a:t>
            </a:r>
            <a:r>
              <a:rPr lang="en-US" altLang="zh-CN"/>
              <a:t>n*sqrt(num)</a:t>
            </a:r>
            <a:r>
              <a:t>，然后求每个集合的最大公约数</a:t>
            </a:r>
            <a:r>
              <a:rPr lang="en-US" altLang="zh-CN"/>
              <a:t>maximum*set.size*gcd</a:t>
            </a:r>
            <a:r>
              <a:t>，</a:t>
            </a:r>
            <a:r>
              <a:rPr lang="en-US" altLang="zh-CN"/>
              <a:t>gcd</a:t>
            </a:r>
            <a:r>
              <a:t>函数最差是5*log10(</a:t>
            </a:r>
            <a:r>
              <a:rPr lang="en-US" altLang="zh-CN"/>
              <a:t>min(a,b)</a:t>
            </a:r>
            <a:r>
              <a:t>)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2</a:t>
            </a:r>
            <a:r>
              <a:t>、不分解</a:t>
            </a:r>
            <a:r>
              <a:rPr lang="en-US" altLang="zh-CN"/>
              <a:t>num</a:t>
            </a:r>
            <a:r>
              <a:t>了，针对每一个</a:t>
            </a:r>
            <a:r>
              <a:rPr lang="en-US" altLang="zh-CN"/>
              <a:t>x</a:t>
            </a:r>
            <a:r>
              <a:t>，遍历它的倍数，如果</a:t>
            </a:r>
            <a:r>
              <a:rPr lang="en-US" altLang="zh-CN"/>
              <a:t>nx</a:t>
            </a:r>
            <a:r>
              <a:t>在原数组中，说明找到约数，然后直接求最大公约数，如果最大公约数降到</a:t>
            </a:r>
            <a:r>
              <a:rPr lang="en-US" altLang="zh-CN"/>
              <a:t>x</a:t>
            </a:r>
            <a:r>
              <a:t>，就可以直接返回成功了。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x=1, multiple=[4,6,8], </a:t>
            </a:r>
            <a:r>
              <a:rPr lang="en-US" altLang="zh-CN">
                <a:sym typeface="+mn-ea"/>
              </a:rPr>
              <a:t>gcd(4,6,8) = 2 != 1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x=2, multiple=[4,6,8], gcd(4,6,8) = 2 == 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x=3, multiple=[6], gcd(6) = 6 != 3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x=4, multiple=[4,8], gcd(4,8) = 4 == 4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x=5, multiple=[]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x=6, multiple=[6], gcd(6) = 6 == 6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x=7, multiple=[]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x=8, multiple=[8], gcd(8) = 8 == 8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时间复杂度分析：</a:t>
            </a:r>
            <a:r>
              <a:rPr lang="en-US" altLang="zh-CN">
                <a:sym typeface="+mn-ea"/>
              </a:rPr>
              <a:t>maximum*sum(maximum/x)*gcd</a:t>
            </a:r>
            <a:r>
              <a:rPr>
                <a:sym typeface="+mn-ea"/>
              </a:rPr>
              <a:t>，每一次计算，中间如果最大公约数已经降到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可提前结束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t>### 疑问</a:t>
            </a:r>
          </a:p>
          <a:p>
            <a:pPr marL="0" indent="0">
              <a:buNone/>
            </a:pPr>
            <a:r>
              <a:t>很难说上面两个方法哪个更快，跟测试数据强相关。我用第二种方法，跑用例</a:t>
            </a:r>
            <a:r>
              <a:rPr lang="en-US" altLang="zh-CN"/>
              <a:t>nums=[200000]</a:t>
            </a:r>
            <a:r>
              <a:t>，本地</a:t>
            </a:r>
            <a:r>
              <a:rPr lang="en-US" altLang="zh-CN"/>
              <a:t>vs</a:t>
            </a:r>
            <a:r>
              <a:t>需要好几秒，吓的我都不敢提交。在</a:t>
            </a:r>
            <a:r>
              <a:rPr lang="en-US" altLang="zh-CN"/>
              <a:t>LeetCode</a:t>
            </a:r>
            <a:r>
              <a:t>控制台跑只用了</a:t>
            </a:r>
            <a:r>
              <a:rPr lang="en-US" altLang="zh-CN"/>
              <a:t>4ms</a:t>
            </a:r>
            <a:r>
              <a:t>，没想明白为什么。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WPS 演示</Application>
  <PresentationFormat>宽屏</PresentationFormat>
  <Paragraphs>35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943. 最短超级串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176</cp:revision>
  <dcterms:created xsi:type="dcterms:W3CDTF">2019-06-19T02:08:00Z</dcterms:created>
  <dcterms:modified xsi:type="dcterms:W3CDTF">2021-04-05T09:28:15Z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373942E338E948B4961A8CD935E7795D</vt:lpwstr>
  </property>
</Properties>
</file>