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9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1755. 最接近目标值的子序列和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1、显然要枚举所有子集，但是n=40，复杂度2^n太高了。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、但是我们注意到，</a:t>
            </a:r>
            <a:r>
              <a:rPr lang="en-US" altLang="zh-CN">
                <a:sym typeface="+mn-ea"/>
              </a:rPr>
              <a:t>2^20≈10^6</a:t>
            </a:r>
            <a:r>
              <a:rPr>
                <a:sym typeface="+mn-ea"/>
              </a:rPr>
              <a:t>是一个可以接受的复杂度，这就提示我们要把原数组拆分为两半。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、拆分以后，答案分为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种情况：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、空集，这意味着取任何一个数都会离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越来越远。例如</a:t>
            </a:r>
            <a:r>
              <a:rPr lang="en-US" altLang="zh-CN">
                <a:sym typeface="+mn-ea"/>
              </a:rPr>
              <a:t>nums=[5,6,7]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goal=1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、答案在前一半之中，我们将前一半数组的所有子集的和排序，然后二分查找离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最近的。（仅处理该情况并不需要排序，但是第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种情况一定需要排序）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、和场景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一样，只是处理原数组的后一半数据。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</a:t>
            </a:r>
            <a:r>
              <a:rPr>
                <a:sym typeface="+mn-ea"/>
              </a:rPr>
              <a:t>、答案在前后子集各取一部分合并，这种情况就需要用到双指针。令两部分子集的和分别是</a:t>
            </a:r>
            <a:r>
              <a:rPr lang="en-US" altLang="zh-CN">
                <a:sym typeface="+mn-ea"/>
              </a:rPr>
              <a:t>sums1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sums2</a:t>
            </a:r>
            <a:r>
              <a:rPr>
                <a:sym typeface="+mn-ea"/>
              </a:rPr>
              <a:t>，将它们排序，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指向</a:t>
            </a:r>
            <a:r>
              <a:rPr lang="en-US" altLang="zh-CN">
                <a:sym typeface="+mn-ea"/>
              </a:rPr>
              <a:t>sums1</a:t>
            </a:r>
            <a:r>
              <a:rPr>
                <a:sym typeface="+mn-ea"/>
              </a:rPr>
              <a:t>开头，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指向</a:t>
            </a:r>
            <a:r>
              <a:rPr lang="en-US" altLang="zh-CN">
                <a:sym typeface="+mn-ea"/>
              </a:rPr>
              <a:t>sums2</a:t>
            </a:r>
            <a:r>
              <a:rPr>
                <a:sym typeface="+mn-ea"/>
              </a:rPr>
              <a:t>末尾，依次比较</a:t>
            </a:r>
            <a:r>
              <a:rPr lang="en-US" altLang="zh-CN">
                <a:sym typeface="+mn-ea"/>
              </a:rPr>
              <a:t>sums1[left]+sums2[right]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的大小关系，如果比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大则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减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，如果比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小则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加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，直到任何一个指针超出数组的范围。这个过程中维护</a:t>
            </a:r>
            <a:r>
              <a:rPr lang="en-US" altLang="zh-CN">
                <a:sym typeface="+mn-ea"/>
              </a:rPr>
              <a:t>abs(sums1[left]+sums2[right]-goal)</a:t>
            </a:r>
            <a:r>
              <a:rPr>
                <a:sym typeface="+mn-ea"/>
              </a:rPr>
              <a:t>的最小值即可。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14430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、最后，关于枚举所有子集的和，可以使用状态压缩的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完成。对于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个数的数组</a:t>
            </a:r>
            <a:r>
              <a:rPr lang="en-US" altLang="zh-CN">
                <a:sym typeface="+mn-ea"/>
              </a:rPr>
              <a:t>nums</a:t>
            </a:r>
            <a:r>
              <a:rPr>
                <a:sym typeface="+mn-ea"/>
              </a:rPr>
              <a:t>，显然它的所有子集有</a:t>
            </a:r>
            <a:r>
              <a:rPr lang="en-US" altLang="zh-CN">
                <a:sym typeface="+mn-ea"/>
              </a:rPr>
              <a:t>1 &lt;&lt; n</a:t>
            </a:r>
            <a:r>
              <a:rPr>
                <a:sym typeface="+mn-ea"/>
              </a:rPr>
              <a:t>个，这些子集刚好和集合</a:t>
            </a:r>
            <a:r>
              <a:rPr lang="en-US" altLang="zh-CN">
                <a:sym typeface="+mn-ea"/>
              </a:rPr>
              <a:t>[0,1,2...(</a:t>
            </a:r>
            <a:r>
              <a:rPr lang="en-US" altLang="zh-CN">
                <a:sym typeface="+mn-ea"/>
              </a:rPr>
              <a:t>1 &lt;&lt; n</a:t>
            </a:r>
            <a:r>
              <a:rPr lang="en-US" altLang="zh-CN">
                <a:sym typeface="+mn-ea"/>
              </a:rPr>
              <a:t>) - 1]</a:t>
            </a:r>
            <a:r>
              <a:rPr>
                <a:sym typeface="+mn-ea"/>
              </a:rPr>
              <a:t>一一对应。所以我们可以用这些整数来表示这个集合，如果该整数的二进制位中某一位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，就表示该子集选中了</a:t>
            </a:r>
            <a:r>
              <a:rPr lang="en-US" altLang="zh-CN">
                <a:sym typeface="+mn-ea"/>
              </a:rPr>
              <a:t>nums[i]</a:t>
            </a:r>
            <a:r>
              <a:rPr>
                <a:sym typeface="+mn-ea"/>
              </a:rPr>
              <a:t>，如果为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就表示没有选中它。对于某个集合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，假设它任意一个为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的位置是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sums[i]=sums[i ^ j] + nums[j]</a:t>
            </a:r>
            <a:r>
              <a:rPr>
                <a:sym typeface="+mn-ea"/>
              </a:rPr>
              <a:t>。也就是说，对于集合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，在加入</a:t>
            </a:r>
            <a:r>
              <a:rPr lang="en-US" altLang="zh-CN">
                <a:sym typeface="+mn-ea"/>
              </a:rPr>
              <a:t>nums[j]</a:t>
            </a:r>
            <a:r>
              <a:rPr>
                <a:sym typeface="+mn-ea"/>
              </a:rPr>
              <a:t>以前，它的和是</a:t>
            </a:r>
            <a:r>
              <a:rPr lang="en-US" altLang="zh-CN">
                <a:sym typeface="+mn-ea"/>
              </a:rPr>
              <a:t>sums[i ^ j]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i ^ j</a:t>
            </a:r>
            <a:r>
              <a:rPr>
                <a:sym typeface="+mn-ea"/>
              </a:rPr>
              <a:t>刚好将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的第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位置为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，表示没有选择</a:t>
            </a:r>
            <a:r>
              <a:rPr lang="en-US" altLang="zh-CN">
                <a:sym typeface="+mn-ea"/>
              </a:rPr>
              <a:t>nums[j]</a:t>
            </a:r>
            <a:r>
              <a:rPr>
                <a:sym typeface="+mn-ea"/>
              </a:rPr>
              <a:t>，所以第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个数加进来之后就是</a:t>
            </a:r>
            <a:r>
              <a:rPr lang="en-US" altLang="zh-CN">
                <a:sym typeface="+mn-ea"/>
              </a:rPr>
              <a:t>sums[i ^ j] + nums[j]</a:t>
            </a:r>
            <a:r>
              <a:rPr>
                <a:sym typeface="+mn-ea"/>
              </a:rPr>
              <a:t>。这样我们从小到大遍历所有的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即可求出所有</a:t>
            </a:r>
            <a:r>
              <a:rPr lang="en-US" altLang="zh-CN">
                <a:sym typeface="+mn-ea"/>
              </a:rPr>
              <a:t>sums</a:t>
            </a:r>
            <a:r>
              <a:rPr>
                <a:sym typeface="+mn-ea"/>
              </a:rPr>
              <a:t>，该顺序保证了求到</a:t>
            </a:r>
            <a:r>
              <a:rPr lang="en-US" altLang="zh-CN">
                <a:sym typeface="+mn-ea"/>
              </a:rPr>
              <a:t>sums[i]</a:t>
            </a:r>
            <a:r>
              <a:rPr>
                <a:sym typeface="+mn-ea"/>
              </a:rPr>
              <a:t>时，</a:t>
            </a:r>
            <a:r>
              <a:rPr lang="en-US" altLang="zh-CN">
                <a:sym typeface="+mn-ea"/>
              </a:rPr>
              <a:t>sums[i ^ j]</a:t>
            </a:r>
            <a:r>
              <a:rPr>
                <a:sym typeface="+mn-ea"/>
              </a:rPr>
              <a:t>一定是已经计算过的，因为</a:t>
            </a:r>
            <a:r>
              <a:rPr lang="en-US" altLang="zh-CN">
                <a:sym typeface="+mn-ea"/>
              </a:rPr>
              <a:t>i ^ j</a:t>
            </a:r>
            <a:r>
              <a:rPr>
                <a:sym typeface="+mn-ea"/>
              </a:rPr>
              <a:t>一定小于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时间复杂度：记数组长度的一半是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，则遍历子集是</a:t>
            </a:r>
            <a:r>
              <a:rPr lang="en-US" altLang="zh-CN">
                <a:sym typeface="+mn-ea"/>
              </a:rPr>
              <a:t>2 * 2 ^ n</a:t>
            </a:r>
            <a:r>
              <a:rPr>
                <a:sym typeface="+mn-ea"/>
              </a:rPr>
              <a:t>，每个子集找任意一个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的位置需要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，所以遍历的时间复杂度是</a:t>
            </a:r>
            <a:r>
              <a:rPr lang="en-US" altLang="zh-CN">
                <a:sym typeface="+mn-ea"/>
              </a:rPr>
              <a:t>2 * 2 ^ n * n</a:t>
            </a:r>
            <a:r>
              <a:rPr>
                <a:sym typeface="+mn-ea"/>
              </a:rPr>
              <a:t>。子集和的个数是</a:t>
            </a:r>
            <a:r>
              <a:rPr lang="en-US" altLang="zh-CN">
                <a:sym typeface="+mn-ea"/>
              </a:rPr>
              <a:t>2 * </a:t>
            </a:r>
            <a:r>
              <a:rPr lang="en-US" altLang="zh-CN">
                <a:sym typeface="+mn-ea"/>
              </a:rPr>
              <a:t>2 ^ n</a:t>
            </a:r>
            <a:r>
              <a:rPr>
                <a:sym typeface="+mn-ea"/>
              </a:rPr>
              <a:t>，排序需要</a:t>
            </a:r>
            <a:r>
              <a:rPr lang="en-US" altLang="zh-CN">
                <a:sym typeface="+mn-ea"/>
              </a:rPr>
              <a:t>2 * 2 ^ n * log(2 ^ n) = 2 * 2 ^ n * n</a:t>
            </a:r>
            <a:r>
              <a:rPr>
                <a:sym typeface="+mn-ea"/>
              </a:rPr>
              <a:t>。双指针只需要遍历一次所有子集和，复杂度是</a:t>
            </a:r>
            <a:r>
              <a:rPr lang="en-US" altLang="zh-CN">
                <a:sym typeface="+mn-ea"/>
              </a:rPr>
              <a:t>2 ^ n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空间复杂度：需要记录所有的子集和，空间复杂度是</a:t>
            </a:r>
            <a:r>
              <a:rPr lang="en-US" altLang="zh-CN">
                <a:sym typeface="+mn-ea"/>
              </a:rPr>
              <a:t>2 * </a:t>
            </a:r>
            <a:r>
              <a:rPr lang="en-US" altLang="zh-CN">
                <a:sym typeface="+mn-ea"/>
              </a:rPr>
              <a:t>2 ^ n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演示</Application>
  <PresentationFormat>宽屏</PresentationFormat>
  <Paragraphs>18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2029. 石子游戏 IX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207</cp:revision>
  <dcterms:created xsi:type="dcterms:W3CDTF">2019-06-19T02:08:00Z</dcterms:created>
  <dcterms:modified xsi:type="dcterms:W3CDTF">2021-10-15T11:13:45Z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