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9" r:id="rId5"/>
    <p:sldId id="41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2045. 到达目的地的第二短时间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>
                <a:sym typeface="+mn-ea"/>
              </a:rPr>
              <a:t>1、因为要求最短路径，自然想到</a:t>
            </a:r>
            <a:r>
              <a:rPr lang="en-US" altLang="zh-CN">
                <a:sym typeface="+mn-ea"/>
              </a:rPr>
              <a:t>BFS</a:t>
            </a:r>
            <a:r>
              <a:rPr>
                <a:sym typeface="+mn-ea"/>
              </a:rPr>
              <a:t>；又因为是要求第二短的路径，所以考虑用两个数组分别记录每个节点的最短路径minimum、第二短路径secondMin。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、从节点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开始</a:t>
            </a:r>
            <a:r>
              <a:rPr lang="en-US" altLang="zh-CN">
                <a:sym typeface="+mn-ea"/>
              </a:rPr>
              <a:t>BFS</a:t>
            </a:r>
            <a:r>
              <a:rPr>
                <a:sym typeface="+mn-ea"/>
              </a:rPr>
              <a:t>遍历，对当前节点的所有下一跳节点</a:t>
            </a:r>
            <a:r>
              <a:rPr lang="en-US" altLang="zh-CN">
                <a:sym typeface="+mn-ea"/>
              </a:rPr>
              <a:t>next</a:t>
            </a:r>
            <a:r>
              <a:rPr>
                <a:sym typeface="+mn-ea"/>
              </a:rPr>
              <a:t>，如果到达</a:t>
            </a:r>
            <a:r>
              <a:rPr lang="en-US" altLang="zh-CN">
                <a:sym typeface="+mn-ea"/>
              </a:rPr>
              <a:t>next</a:t>
            </a:r>
            <a:r>
              <a:rPr>
                <a:sym typeface="+mn-ea"/>
              </a:rPr>
              <a:t>的时间比secondMin要短，那么更新secondMin，并将</a:t>
            </a:r>
            <a:r>
              <a:rPr lang="en-US" altLang="zh-CN">
                <a:sym typeface="+mn-ea"/>
              </a:rPr>
              <a:t>next</a:t>
            </a:r>
            <a:r>
              <a:rPr>
                <a:sym typeface="+mn-ea"/>
              </a:rPr>
              <a:t>加入</a:t>
            </a:r>
            <a:r>
              <a:rPr lang="en-US" altLang="zh-CN">
                <a:sym typeface="+mn-ea"/>
              </a:rPr>
              <a:t>BFS</a:t>
            </a:r>
            <a:r>
              <a:rPr>
                <a:sym typeface="+mn-ea"/>
              </a:rPr>
              <a:t>队列。如果到达</a:t>
            </a:r>
            <a:r>
              <a:rPr lang="en-US" altLang="zh-CN">
                <a:sym typeface="+mn-ea"/>
              </a:rPr>
              <a:t>next</a:t>
            </a:r>
            <a:r>
              <a:rPr>
                <a:sym typeface="+mn-ea"/>
              </a:rPr>
              <a:t>的时间比secondMin更大，那么该路径可以丢弃了，因为此时从</a:t>
            </a:r>
            <a:r>
              <a:rPr lang="en-US" altLang="zh-CN">
                <a:sym typeface="+mn-ea"/>
              </a:rPr>
              <a:t>next</a:t>
            </a:r>
            <a:r>
              <a:rPr>
                <a:sym typeface="+mn-ea"/>
              </a:rPr>
              <a:t>到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的任何路径都不可能是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的secondMin路径。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、考虑红绿灯的影响，到达某个节点时，interval = arrival / change，如果落在奇数区间，那么是红灯，需要等到下个周期才能出发，此时出发时间是(interval + 1) * change。如果落在偶数区间，那么是绿灯，可以直接出发。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、最后</a:t>
            </a:r>
            <a:r>
              <a:rPr lang="en-US" altLang="zh-CN">
                <a:sym typeface="+mn-ea"/>
              </a:rPr>
              <a:t>BFS</a:t>
            </a:r>
            <a:r>
              <a:rPr>
                <a:sym typeface="+mn-ea"/>
              </a:rPr>
              <a:t>完成，</a:t>
            </a:r>
            <a:r>
              <a:rPr>
                <a:sym typeface="+mn-ea"/>
              </a:rPr>
              <a:t>secondMin</a:t>
            </a:r>
            <a:r>
              <a:rPr lang="en-US" altLang="zh-CN">
                <a:sym typeface="+mn-ea"/>
              </a:rPr>
              <a:t>[n]</a:t>
            </a:r>
            <a:r>
              <a:rPr>
                <a:sym typeface="+mn-ea"/>
              </a:rPr>
              <a:t>就是答案。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疑点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题目描述</a:t>
            </a:r>
            <a:r>
              <a:rPr lang="en-US" altLang="zh-CN">
                <a:sym typeface="+mn-ea"/>
              </a:rPr>
              <a:t>“你可以在 任何时候 进入某个节点”</a:t>
            </a:r>
            <a:r>
              <a:rPr>
                <a:sym typeface="+mn-ea"/>
              </a:rPr>
              <a:t>是存在疑问的。考虑一个最简单的例子，</a:t>
            </a:r>
            <a:r>
              <a:rPr lang="en-US" altLang="zh-CN">
                <a:sym typeface="+mn-ea"/>
              </a:rPr>
              <a:t>edges = [[1,2],[1,3],[2,3]]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time = 3, change = 2</a:t>
            </a:r>
            <a:r>
              <a:rPr>
                <a:sym typeface="+mn-ea"/>
              </a:rPr>
              <a:t>。显然</a:t>
            </a:r>
            <a:r>
              <a:rPr lang="en-US" altLang="zh-CN">
                <a:sym typeface="+mn-ea"/>
              </a:rPr>
              <a:t>1-&gt;3</a:t>
            </a:r>
            <a:r>
              <a:rPr>
                <a:sym typeface="+mn-ea"/>
              </a:rPr>
              <a:t>是最短路径，耗时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；</a:t>
            </a:r>
            <a:r>
              <a:rPr lang="en-US" altLang="zh-CN">
                <a:sym typeface="+mn-ea"/>
              </a:rPr>
              <a:t>1-&gt;2-&gt;3</a:t>
            </a:r>
            <a:r>
              <a:rPr>
                <a:sym typeface="+mn-ea"/>
              </a:rPr>
              <a:t>是次短路径，时刻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到达节点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时因为是红灯，所以要等到时刻</a:t>
            </a: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才能出发，总耗时</a:t>
            </a:r>
            <a:r>
              <a:rPr lang="en-US" altLang="zh-CN">
                <a:sym typeface="+mn-ea"/>
              </a:rPr>
              <a:t>4+3=7</a:t>
            </a:r>
            <a:r>
              <a:rPr>
                <a:sym typeface="+mn-ea"/>
              </a:rPr>
              <a:t>。但是，可以选择在节点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的绿灯还有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分钟时进入，这样</a:t>
            </a:r>
            <a:r>
              <a:rPr lang="en-US" altLang="zh-CN">
                <a:sym typeface="+mn-ea"/>
              </a:rPr>
              <a:t>1-&gt;3</a:t>
            </a:r>
            <a:r>
              <a:rPr>
                <a:sym typeface="+mn-ea"/>
              </a:rPr>
              <a:t>仍然是最短路径，耗时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；而次短路径</a:t>
            </a:r>
            <a:r>
              <a:rPr lang="en-US" altLang="zh-CN">
                <a:sym typeface="+mn-ea"/>
              </a:rPr>
              <a:t>1-&gt;2-&gt;3</a:t>
            </a:r>
            <a:r>
              <a:rPr>
                <a:sym typeface="+mn-ea"/>
              </a:rPr>
              <a:t>，到达节点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时也是绿灯，可以直接出发，耗时就变为了</a:t>
            </a:r>
            <a:r>
              <a:rPr lang="en-US" altLang="zh-CN">
                <a:sym typeface="+mn-ea"/>
              </a:rPr>
              <a:t>3+3=6</a:t>
            </a:r>
            <a:r>
              <a:rPr>
                <a:sym typeface="+mn-ea"/>
              </a:rPr>
              <a:t>。所以最好还是要限定从节点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出发时，应该是一个绿灯周期的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时刻，否则从不同时刻出发得到结果可能是不一样的。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时间复杂度：每个节点最多访问两次，所以时间复杂度是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空间复杂度：需要记录每个节点的最短、次短路径大小，以及</a:t>
            </a:r>
            <a:r>
              <a:rPr lang="en-US" altLang="zh-CN">
                <a:sym typeface="+mn-ea"/>
              </a:rPr>
              <a:t>BFS</a:t>
            </a:r>
            <a:r>
              <a:rPr>
                <a:sym typeface="+mn-ea"/>
              </a:rPr>
              <a:t>队列最多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个节点，所以是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WPS 演示</Application>
  <PresentationFormat>宽屏</PresentationFormat>
  <Paragraphs>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2029. 石子游戏 IX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204</cp:revision>
  <dcterms:created xsi:type="dcterms:W3CDTF">2019-06-19T02:08:00Z</dcterms:created>
  <dcterms:modified xsi:type="dcterms:W3CDTF">2021-10-19T07:10:49Z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373942E338E948B4961A8CD935E7795D</vt:lpwstr>
  </property>
</Properties>
</file>