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1092. 最短公共超序列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t>很显然，包含</a:t>
            </a:r>
            <a:r>
              <a:rPr lang="en-US" altLang="zh-CN"/>
              <a:t>str1</a:t>
            </a:r>
            <a:r>
              <a:t>的最短公共序列</a:t>
            </a:r>
            <a:r>
              <a:rPr lang="en-US" altLang="zh-CN"/>
              <a:t>SCS</a:t>
            </a:r>
            <a:r>
              <a:t>是</a:t>
            </a:r>
            <a:r>
              <a:rPr lang="en-US" altLang="zh-CN"/>
              <a:t>str1</a:t>
            </a:r>
            <a:r>
              <a:t>本身。在此基础上，考虑如何构造包含</a:t>
            </a:r>
            <a:r>
              <a:rPr lang="en-US" altLang="zh-CN"/>
              <a:t>str2</a:t>
            </a:r>
            <a:r>
              <a:t>的</a:t>
            </a:r>
            <a:r>
              <a:rPr lang="en-US" altLang="zh-CN"/>
              <a:t>SCS</a:t>
            </a:r>
            <a:r>
              <a:t>。</a:t>
            </a:r>
          </a:p>
          <a:p>
            <a:pPr marL="0" indent="0">
              <a:buNone/>
            </a:pPr>
            <a:r>
              <a:t>采用动态规划的思想，令</a:t>
            </a:r>
            <a:r>
              <a:rPr lang="en-US" altLang="zh-CN"/>
              <a:t>dp[i][j]</a:t>
            </a:r>
            <a:r>
              <a:t>表示</a:t>
            </a:r>
            <a:r>
              <a:rPr lang="en-US" altLang="zh-CN"/>
              <a:t>str1[i,size1)</a:t>
            </a:r>
            <a:r>
              <a:t>、</a:t>
            </a:r>
            <a:r>
              <a:rPr lang="en-US" altLang="zh-CN"/>
              <a:t>str2[j,size2)</a:t>
            </a:r>
            <a:r>
              <a:t>构成的</a:t>
            </a:r>
            <a:r>
              <a:rPr lang="en-US" altLang="zh-CN"/>
              <a:t>SCS</a:t>
            </a:r>
            <a:r>
              <a:t>的长度。先考虑</a:t>
            </a:r>
            <a:r>
              <a:rPr lang="en-US" altLang="zh-CN"/>
              <a:t>str2[size2-1,size2)</a:t>
            </a:r>
            <a:r>
              <a:t>，即最后一个字符，如果它在</a:t>
            </a:r>
            <a:r>
              <a:rPr lang="en-US" altLang="zh-CN"/>
              <a:t>str1</a:t>
            </a:r>
            <a:r>
              <a:t>中，那么</a:t>
            </a:r>
            <a:r>
              <a:rPr lang="en-US" altLang="zh-CN"/>
              <a:t>SCS</a:t>
            </a:r>
            <a:r>
              <a:t>仍然是</a:t>
            </a:r>
            <a:r>
              <a:rPr lang="en-US" altLang="zh-CN"/>
              <a:t>str1</a:t>
            </a:r>
            <a:r>
              <a:t>；如果它不在</a:t>
            </a:r>
            <a:r>
              <a:rPr lang="en-US" altLang="zh-CN"/>
              <a:t>str1</a:t>
            </a:r>
            <a:r>
              <a:t>中，则</a:t>
            </a:r>
            <a:r>
              <a:rPr lang="en-US" altLang="zh-CN"/>
              <a:t>SCS</a:t>
            </a:r>
            <a:r>
              <a:t>是</a:t>
            </a:r>
            <a:r>
              <a:rPr lang="en-US" altLang="zh-CN">
                <a:sym typeface="+mn-ea"/>
              </a:rPr>
              <a:t>str2[size2-1]+str1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然后考虑</a:t>
            </a:r>
            <a:r>
              <a:rPr lang="en-US" altLang="zh-CN">
                <a:sym typeface="+mn-ea"/>
              </a:rPr>
              <a:t>str2[size2-2,size2)</a:t>
            </a:r>
            <a:r>
              <a:rPr>
                <a:sym typeface="+mn-ea"/>
              </a:rPr>
              <a:t>，即最后两个字符。对于</a:t>
            </a:r>
            <a:r>
              <a:rPr lang="en-US" altLang="zh-CN">
                <a:sym typeface="+mn-ea"/>
              </a:rPr>
              <a:t>str2[size2-2]</a:t>
            </a:r>
            <a:r>
              <a:rPr>
                <a:sym typeface="+mn-ea"/>
              </a:rPr>
              <a:t>，有两个选择：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、不匹配</a:t>
            </a:r>
            <a:r>
              <a:rPr lang="en-US" altLang="zh-CN">
                <a:sym typeface="+mn-ea"/>
              </a:rPr>
              <a:t>str1</a:t>
            </a:r>
            <a:r>
              <a:rPr>
                <a:sym typeface="+mn-ea"/>
              </a:rPr>
              <a:t>，那么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需要先插入它，然后添加</a:t>
            </a:r>
            <a:r>
              <a:rPr lang="en-US" altLang="zh-CN">
                <a:sym typeface="+mn-ea"/>
              </a:rPr>
              <a:t>str2[size2-1]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str1</a:t>
            </a:r>
            <a:r>
              <a:rPr>
                <a:sym typeface="+mn-ea"/>
              </a:rPr>
              <a:t>构成的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；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、匹配</a:t>
            </a:r>
            <a:r>
              <a:rPr lang="en-US" altLang="zh-CN">
                <a:sym typeface="+mn-ea"/>
              </a:rPr>
              <a:t>str1</a:t>
            </a:r>
            <a:r>
              <a:rPr>
                <a:sym typeface="+mn-ea"/>
              </a:rPr>
              <a:t>，那么贪心思想它应该匹配</a:t>
            </a:r>
            <a:r>
              <a:rPr lang="en-US" altLang="zh-CN">
                <a:sym typeface="+mn-ea"/>
              </a:rPr>
              <a:t>str1</a:t>
            </a:r>
            <a:r>
              <a:rPr>
                <a:sym typeface="+mn-ea"/>
              </a:rPr>
              <a:t>的第一个</a:t>
            </a:r>
            <a:r>
              <a:rPr lang="en-US" altLang="zh-CN">
                <a:sym typeface="+mn-ea"/>
              </a:rPr>
              <a:t>str2[size2-2]</a:t>
            </a:r>
            <a:r>
              <a:rPr>
                <a:sym typeface="+mn-ea"/>
              </a:rPr>
              <a:t>字符。假设该字符在</a:t>
            </a:r>
            <a:r>
              <a:rPr lang="en-US" altLang="zh-CN">
                <a:sym typeface="+mn-ea"/>
              </a:rPr>
              <a:t>first</a:t>
            </a:r>
            <a:r>
              <a:rPr>
                <a:sym typeface="+mn-ea"/>
              </a:rPr>
              <a:t>位置，那么还需要添加</a:t>
            </a:r>
            <a:r>
              <a:rPr lang="en-US" altLang="zh-CN">
                <a:sym typeface="+mn-ea"/>
              </a:rPr>
              <a:t>str2[size2-1]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str1(first,size1)</a:t>
            </a:r>
            <a:r>
              <a:rPr>
                <a:sym typeface="+mn-ea"/>
              </a:rPr>
              <a:t>构成的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。所以我们推导出了状态转移方程：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dp[i][j] = min(dp[i][j + 1] + 1, (first + 1 - i) + dp[first + 1][j + 1])</a:t>
            </a:r>
            <a:r>
              <a:rPr>
                <a:sym typeface="+mn-ea"/>
              </a:rPr>
              <a:t>。然后我们从大往小递推所有的</a:t>
            </a:r>
            <a:r>
              <a:rPr lang="en-US" altLang="zh-CN">
                <a:sym typeface="+mn-ea"/>
              </a:rPr>
              <a:t>i</a:t>
            </a:r>
            <a:r>
              <a:rPr>
                <a:sym typeface="+mn-ea"/>
              </a:rPr>
              <a:t>、</a:t>
            </a:r>
            <a:r>
              <a:rPr lang="en-US" altLang="zh-CN">
                <a:sym typeface="+mn-ea"/>
              </a:rPr>
              <a:t>j</a:t>
            </a:r>
            <a:r>
              <a:rPr>
                <a:sym typeface="+mn-ea"/>
              </a:rPr>
              <a:t>即可得到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的长度。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>
                <a:sym typeface="+mn-ea"/>
              </a:rPr>
              <a:t>需要注意边界值的处理，</a:t>
            </a:r>
            <a:r>
              <a:rPr lang="en-US" altLang="zh-CN">
                <a:sym typeface="+mn-ea"/>
              </a:rPr>
              <a:t>dp[size1][size2]</a:t>
            </a:r>
            <a:r>
              <a:rPr>
                <a:sym typeface="+mn-ea"/>
              </a:rPr>
              <a:t>表示两个字符串都没有任何字符，所以为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。</a:t>
            </a:r>
            <a:r>
              <a:rPr lang="en-US" altLang="zh-CN">
                <a:sym typeface="+mn-ea"/>
              </a:rPr>
              <a:t>dp[i][size2]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dp[size1][j]</a:t>
            </a:r>
            <a:r>
              <a:rPr>
                <a:sym typeface="+mn-ea"/>
              </a:rPr>
              <a:t>表示一个字符串没有任何字符，那么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就是另外一个字符串的长度。</a:t>
            </a:r>
            <a:endParaRPr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最后，由于题目要求的是字符串本身，而不是长度，所以我们使用一个</a:t>
            </a:r>
            <a:r>
              <a:rPr lang="en-US" altLang="zh-CN">
                <a:sym typeface="+mn-ea"/>
              </a:rPr>
              <a:t>trans</a:t>
            </a:r>
            <a:r>
              <a:rPr>
                <a:sym typeface="+mn-ea"/>
              </a:rPr>
              <a:t>数组记录</a:t>
            </a:r>
            <a:r>
              <a:rPr lang="en-US" altLang="zh-CN">
                <a:sym typeface="+mn-ea"/>
              </a:rPr>
              <a:t>dp</a:t>
            </a:r>
            <a:r>
              <a:rPr>
                <a:sym typeface="+mn-ea"/>
              </a:rPr>
              <a:t>的演变过程，然后从</a:t>
            </a:r>
            <a:r>
              <a:rPr lang="en-US" altLang="zh-CN">
                <a:sym typeface="+mn-ea"/>
              </a:rPr>
              <a:t>trans[0][0]</a:t>
            </a:r>
            <a:r>
              <a:rPr>
                <a:sym typeface="+mn-ea"/>
              </a:rPr>
              <a:t>推导出需要的</a:t>
            </a:r>
            <a:r>
              <a:rPr lang="en-US" altLang="zh-CN">
                <a:sym typeface="+mn-ea"/>
              </a:rPr>
              <a:t>SCS</a:t>
            </a:r>
            <a:r>
              <a:rPr>
                <a:sym typeface="+mn-ea"/>
              </a:rPr>
              <a:t>字符串。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时间复杂度：需要递推所有的</a:t>
            </a:r>
            <a:r>
              <a:rPr lang="en-US" altLang="zh-CN">
                <a:sym typeface="+mn-ea"/>
              </a:rPr>
              <a:t>dp[i][j]</a:t>
            </a:r>
            <a:r>
              <a:rPr>
                <a:sym typeface="+mn-ea"/>
              </a:rPr>
              <a:t>，所以时间复杂度是</a:t>
            </a:r>
            <a:r>
              <a:rPr lang="en-US" altLang="zh-CN">
                <a:sym typeface="+mn-ea"/>
              </a:rPr>
              <a:t>O(size1 * size2)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</a:t>
            </a:r>
            <a:r>
              <a:rPr lang="en-US" altLang="zh-CN">
                <a:sym typeface="+mn-ea"/>
              </a:rPr>
              <a:t>O(size1 * size2)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</Words>
  <Application>WPS 演示</Application>
  <PresentationFormat>宽屏</PresentationFormat>
  <Paragraphs>20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1444. 切披萨的方案数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184</cp:revision>
  <dcterms:created xsi:type="dcterms:W3CDTF">2019-06-19T02:08:00Z</dcterms:created>
  <dcterms:modified xsi:type="dcterms:W3CDTF">2021-06-21T11:40:01Z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2052-11.1.0.10577</vt:lpwstr>
  </property>
  <property fmtid="{D5CDD505-2E9C-101B-9397-08002B2CF9AE}" pid="3" name="ICV">
    <vt:lpwstr>373942E338E948B4961A8CD935E7795D</vt:lpwstr>
  </property>
</Properties>
</file>