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1444. 切披萨的方案数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 altLang="zh-CN">
                <a:sym typeface="+mn-ea"/>
              </a:rPr>
              <a:t>很清晰的三维动态规划，令</a:t>
            </a:r>
            <a:r>
              <a:rPr lang="en-US" altLang="zh-CN">
                <a:sym typeface="+mn-ea"/>
              </a:rPr>
              <a:t>dp[r][c][cuts]</a:t>
            </a:r>
            <a:r>
              <a:rPr>
                <a:sym typeface="+mn-ea"/>
              </a:rPr>
              <a:t>表示</a:t>
            </a:r>
            <a:r>
              <a:rPr lang="en-US" altLang="zh-CN">
                <a:sym typeface="+mn-ea"/>
              </a:rPr>
              <a:t>submatrix[r,c,row-1,column-1]</a:t>
            </a:r>
            <a:r>
              <a:rPr>
                <a:sym typeface="+mn-ea"/>
              </a:rPr>
              <a:t>切割</a:t>
            </a:r>
            <a:r>
              <a:rPr lang="en-US" altLang="zh-CN">
                <a:sym typeface="+mn-ea"/>
              </a:rPr>
              <a:t>cuts</a:t>
            </a:r>
            <a:r>
              <a:rPr>
                <a:sym typeface="+mn-ea"/>
              </a:rPr>
              <a:t>刀的方法数，那么我们最终要求的就是</a:t>
            </a:r>
            <a:r>
              <a:rPr lang="en-US" altLang="zh-CN">
                <a:sym typeface="+mn-ea"/>
              </a:rPr>
              <a:t>dp[0][0][k-1]</a:t>
            </a:r>
            <a:r>
              <a:rPr>
                <a:sym typeface="+mn-ea"/>
              </a:rPr>
              <a:t>的值，即整个矩阵切割</a:t>
            </a:r>
            <a:r>
              <a:rPr lang="en-US" altLang="zh-CN">
                <a:sym typeface="+mn-ea"/>
              </a:rPr>
              <a:t>k-1</a:t>
            </a:r>
            <a:r>
              <a:rPr>
                <a:sym typeface="+mn-ea"/>
              </a:rPr>
              <a:t>刀的方法数。递推过程注意以下细节：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、因为每一次切割，会将上边、左边的拿走，所以需要从</a:t>
            </a:r>
            <a:r>
              <a:rPr lang="en-US" altLang="zh-CN">
                <a:sym typeface="+mn-ea"/>
              </a:rPr>
              <a:t>submatrix[row-1,column-1,row-1,column-1]</a:t>
            </a:r>
            <a:r>
              <a:rPr>
                <a:sym typeface="+mn-ea"/>
              </a:rPr>
              <a:t>往</a:t>
            </a:r>
            <a:r>
              <a:rPr lang="en-US" altLang="zh-CN">
                <a:sym typeface="+mn-ea"/>
              </a:rPr>
              <a:t>submatrix[0,0,row-1,column-1]</a:t>
            </a:r>
            <a:r>
              <a:rPr>
                <a:sym typeface="+mn-ea"/>
              </a:rPr>
              <a:t>的方向递推。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、面对每一个</a:t>
            </a:r>
            <a:r>
              <a:rPr lang="en-US" altLang="zh-CN">
                <a:sym typeface="+mn-ea"/>
              </a:rPr>
              <a:t>submatrix[r,c,row-1,column-1]</a:t>
            </a:r>
            <a:r>
              <a:rPr>
                <a:sym typeface="+mn-ea"/>
              </a:rPr>
              <a:t>，注意初始值dp[r][c][0]有两种可能，如果这个</a:t>
            </a:r>
            <a:r>
              <a:rPr lang="en-US" altLang="zh-CN">
                <a:sym typeface="+mn-ea"/>
              </a:rPr>
              <a:t>submatrix</a:t>
            </a:r>
            <a:r>
              <a:rPr>
                <a:sym typeface="+mn-ea"/>
              </a:rPr>
              <a:t>有苹果，那么dp[r][c][0]是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，即一刀都不切的方法数是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；如果没有苹果，那么dp[r][c][0]是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，因为题目要求每一块披萨都必须有苹果，当这个</a:t>
            </a:r>
            <a:r>
              <a:rPr lang="en-US" altLang="zh-CN">
                <a:sym typeface="+mn-ea"/>
              </a:rPr>
              <a:t>submatrix</a:t>
            </a:r>
            <a:r>
              <a:rPr>
                <a:sym typeface="+mn-ea"/>
              </a:rPr>
              <a:t>没有苹果时，说明它不能构成一个合法的切割。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、然后我们遍历所有可能的第一刀的位置。先横向然后纵向，同样需要注意，切割后的上边、左边需要有苹果存在才是一个合法的切割。假设第一刀切在</a:t>
            </a:r>
            <a:r>
              <a:rPr lang="en-US" altLang="zh-CN">
                <a:sym typeface="+mn-ea"/>
              </a:rPr>
              <a:t>cut</a:t>
            </a:r>
            <a:r>
              <a:rPr>
                <a:sym typeface="+mn-ea"/>
              </a:rPr>
              <a:t>位置，那么状态转移方程为dp[r][c][cuts]</a:t>
            </a:r>
            <a:r>
              <a:rPr lang="en-US" altLang="zh-CN">
                <a:sym typeface="+mn-ea"/>
              </a:rPr>
              <a:t>=sum(dp[cut + 1][c][cuts - 1])+sum(dp[r][cut + 1][cuts - 1])</a:t>
            </a:r>
            <a:r>
              <a:rPr>
                <a:sym typeface="+mn-ea"/>
              </a:rPr>
              <a:t>，即横向切割完后，剩下的</a:t>
            </a:r>
            <a:r>
              <a:rPr lang="en-US" altLang="zh-CN">
                <a:sym typeface="+mn-ea"/>
              </a:rPr>
              <a:t>submatrix[cut+1,c,row-1,column-1]</a:t>
            </a:r>
            <a:r>
              <a:rPr>
                <a:sym typeface="+mn-ea"/>
              </a:rPr>
              <a:t>还需要切割</a:t>
            </a:r>
            <a:r>
              <a:rPr lang="en-US" altLang="zh-CN">
                <a:sym typeface="+mn-ea"/>
              </a:rPr>
              <a:t>cuts-1</a:t>
            </a:r>
            <a:r>
              <a:rPr>
                <a:sym typeface="+mn-ea"/>
              </a:rPr>
              <a:t>刀，纵向切割完后，剩下的</a:t>
            </a:r>
            <a:r>
              <a:rPr lang="en-US" altLang="zh-CN">
                <a:sym typeface="+mn-ea"/>
              </a:rPr>
              <a:t>submatrix[r,cut+1,row-1,column-1]</a:t>
            </a:r>
            <a:r>
              <a:rPr>
                <a:sym typeface="+mn-ea"/>
              </a:rPr>
              <a:t>还需要切割</a:t>
            </a:r>
            <a:r>
              <a:rPr lang="en-US" altLang="zh-CN">
                <a:sym typeface="+mn-ea"/>
              </a:rPr>
              <a:t>cuts-1</a:t>
            </a:r>
            <a:r>
              <a:rPr>
                <a:sym typeface="+mn-ea"/>
              </a:rPr>
              <a:t>刀。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、为快速知道每一刀切下去之后是否有苹果存在，我们预处理一下数据，记录下横向从[r,c]位置到[r,column)位置是否有苹果存在，纵向从[r,c]位置到(row,c]位置是否有苹果存在，这样在求解的过程中，就能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的时间知道是否是一个合法的切割。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、最后，</a:t>
            </a:r>
            <a:r>
              <a:rPr lang="en-US" altLang="zh-CN">
                <a:sym typeface="+mn-ea"/>
              </a:rPr>
              <a:t>C++</a:t>
            </a:r>
            <a:r>
              <a:rPr>
                <a:sym typeface="+mn-ea"/>
              </a:rPr>
              <a:t>中三维的</a:t>
            </a:r>
            <a:r>
              <a:rPr lang="en-US" altLang="zh-CN">
                <a:sym typeface="+mn-ea"/>
              </a:rPr>
              <a:t>vector</a:t>
            </a:r>
            <a:r>
              <a:rPr>
                <a:sym typeface="+mn-ea"/>
              </a:rPr>
              <a:t>运行速度有点慢，我们用一个数组模拟它，然后手动计算偏移地址。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时间复杂度：我们需要递推三维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的每一个值，然后在求解单个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时，需要遍历每一刀的位置，所以总的时间复杂度是</a:t>
            </a:r>
            <a:r>
              <a:rPr lang="en-US" altLang="zh-CN">
                <a:sym typeface="+mn-ea"/>
              </a:rPr>
              <a:t>O(row*column*k*(row+column))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空间复杂度：预处理数据需要</a:t>
            </a:r>
            <a:r>
              <a:rPr lang="en-US" altLang="zh-CN">
                <a:sym typeface="+mn-ea"/>
              </a:rPr>
              <a:t>O(row*column)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需要</a:t>
            </a:r>
            <a:r>
              <a:rPr lang="en-US" altLang="zh-CN">
                <a:sym typeface="+mn-ea"/>
              </a:rPr>
              <a:t>O(row*column*k)</a:t>
            </a:r>
            <a:r>
              <a:rPr>
                <a:sym typeface="+mn-ea"/>
              </a:rPr>
              <a:t>，总的空间复杂度是</a:t>
            </a:r>
            <a:r>
              <a:rPr lang="en-US" altLang="zh-CN">
                <a:sym typeface="+mn-ea"/>
              </a:rPr>
              <a:t>O(row*column*k)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宽屏</PresentationFormat>
  <Paragraphs>15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1749. 任意子数组和的绝对值的最大值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183</cp:revision>
  <dcterms:created xsi:type="dcterms:W3CDTF">2019-06-19T02:08:00Z</dcterms:created>
  <dcterms:modified xsi:type="dcterms:W3CDTF">2021-05-29T08:54:33Z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373942E338E948B4961A8CD935E7795D</vt:lpwstr>
  </property>
</Properties>
</file>