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1735. 生成乘积数组的方案数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1</a:t>
            </a:r>
            <a:r>
              <a:rPr altLang="zh-CN"/>
              <a:t>、对</a:t>
            </a:r>
            <a:r>
              <a:rPr lang="en-US" altLang="zh-CN"/>
              <a:t>K</a:t>
            </a:r>
            <a:r>
              <a:rPr altLang="zh-CN"/>
              <a:t>做质因数分解，设K = P1^X1 * P2^X2 * ... * Pm^Xm，那么题目等价于把X1个P1球、X2个P2球、...、Xm个Pm球放入N个槽位，槽位可以为空（意味着用1填充），有多少种方法？为什么必须是</a:t>
            </a:r>
            <a:r>
              <a:rPr altLang="zh-CN">
                <a:sym typeface="+mn-ea"/>
              </a:rPr>
              <a:t>质因数分解？举个例子，假设</a:t>
            </a:r>
            <a:r>
              <a:rPr lang="en-US" altLang="zh-CN">
                <a:sym typeface="+mn-ea"/>
              </a:rPr>
              <a:t>N=2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K=12=2^2 * 3^1</a:t>
            </a:r>
            <a:r>
              <a:rPr>
                <a:sym typeface="+mn-ea"/>
              </a:rPr>
              <a:t>，也就是把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放入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个槽位，可行的方法是</a:t>
            </a:r>
            <a:r>
              <a:rPr lang="en-US" altLang="zh-CN">
                <a:sym typeface="+mn-ea"/>
              </a:rPr>
              <a:t>[[2,2,3][]]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[[3][2,2]]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[[2,3][2]]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[[2,2][3]]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[[][2,2,3]]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[[2][2,3]]</a:t>
            </a:r>
            <a:r>
              <a:rPr>
                <a:sym typeface="+mn-ea"/>
              </a:rPr>
              <a:t>，分别对应</a:t>
            </a:r>
            <a:r>
              <a:rPr lang="en-US" altLang="zh-CN">
                <a:sym typeface="+mn-ea"/>
              </a:rPr>
              <a:t>[12 * 1, 3 * 4, 6 * 2, 4 * 3, 1 * 12, 2 * 6]</a:t>
            </a:r>
            <a:r>
              <a:rPr>
                <a:sym typeface="+mn-ea"/>
              </a:rPr>
              <a:t>这</a:t>
            </a:r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种分解方法。如果不是质因数分解，比如将</a:t>
            </a:r>
            <a:r>
              <a:rPr lang="en-US" altLang="zh-CN">
                <a:sym typeface="+mn-ea"/>
              </a:rPr>
              <a:t>12</a:t>
            </a:r>
            <a:r>
              <a:rPr>
                <a:sym typeface="+mn-ea"/>
              </a:rPr>
              <a:t>分解为</a:t>
            </a:r>
            <a:r>
              <a:rPr lang="en-US" altLang="zh-CN">
                <a:sym typeface="+mn-ea"/>
              </a:rPr>
              <a:t>2*6</a:t>
            </a:r>
            <a:r>
              <a:rPr>
                <a:sym typeface="+mn-ea"/>
              </a:rPr>
              <a:t>，然后放入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个槽位</a:t>
            </a:r>
            <a:r>
              <a:rPr lang="en-US" altLang="zh-CN">
                <a:sym typeface="+mn-ea"/>
              </a:rPr>
              <a:t>[[2],[6]]</a:t>
            </a:r>
            <a:r>
              <a:rPr>
                <a:sym typeface="+mn-ea"/>
              </a:rPr>
              <a:t>，我们会发现，它和</a:t>
            </a:r>
            <a:r>
              <a:rPr lang="en-US" altLang="zh-CN">
                <a:sym typeface="+mn-ea"/>
              </a:rPr>
              <a:t>[[2][2,3]]</a:t>
            </a:r>
            <a:r>
              <a:rPr>
                <a:sym typeface="+mn-ea"/>
              </a:rPr>
              <a:t>的方法是重复的。只有质数不可再分的性质可以保证分解方法的唯一性。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、根据组合数学隔板法，X个球放入N个槽位，如果槽位不可为空，那么方法数为C(X - 1, N - 1)。如果槽位可以为空，那么方法数为C(X + N - 1, N - 1)，即先添加N个球，每个槽位放1个，然后剩下X个球随意放。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、X被分解为X1 + X2 + ... + Xm，每一个Xi类型的球互不影响，可以随意放入，所以最终的方法数是：C(X1 + N - 1, N - 1) * C(X2 + N - 1, N - 1) * ... * C(Xm + N - 1, N - 1)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、题目数据范围</a:t>
            </a:r>
            <a:r>
              <a:rPr lang="en-US" altLang="zh-CN">
                <a:sym typeface="+mn-ea"/>
              </a:rPr>
              <a:t>K&lt;=10000</a:t>
            </a:r>
            <a:r>
              <a:rPr>
                <a:sym typeface="+mn-ea"/>
              </a:rPr>
              <a:t>，我们可以先用埃拉托色尼筛选法对10000以内的所有数做质因数分解，保存在primeFactors数组。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、根据组合公式C(x,y)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=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P(x,y)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/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y!</a:t>
            </a:r>
            <a:r>
              <a:rPr lang="en-US" altLang="zh-CN">
                <a:sym typeface="+mn-ea"/>
              </a:rPr>
              <a:t> = x! / (x-y)!</a:t>
            </a:r>
            <a:r>
              <a:rPr>
                <a:sym typeface="+mn-ea"/>
              </a:rPr>
              <a:t>y!。我们最大需要求</a:t>
            </a:r>
            <a:r>
              <a:rPr lang="en-US" altLang="zh-CN">
                <a:sym typeface="+mn-ea"/>
              </a:rPr>
              <a:t>(X+N-1)!</a:t>
            </a:r>
            <a:r>
              <a:rPr>
                <a:sym typeface="+mn-ea"/>
              </a:rPr>
              <a:t>。题目数据范围</a:t>
            </a:r>
            <a:r>
              <a:rPr lang="en-US" altLang="zh-CN">
                <a:sym typeface="+mn-ea"/>
              </a:rPr>
              <a:t>N&lt;=10000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的质因数幂次，取最小的质因数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的最大值是</a:t>
            </a:r>
            <a:r>
              <a:rPr lang="en-US" altLang="zh-CN">
                <a:sym typeface="+mn-ea"/>
              </a:rPr>
              <a:t>13</a:t>
            </a:r>
            <a:r>
              <a:rPr>
                <a:sym typeface="+mn-ea"/>
              </a:rPr>
              <a:t>，因为2^13 &lt; 10000 &lt; 2^14。我们可以事先准备好</a:t>
            </a:r>
            <a:r>
              <a:rPr lang="en-US" altLang="zh-CN">
                <a:sym typeface="+mn-ea"/>
              </a:rPr>
              <a:t>10015</a:t>
            </a:r>
            <a:r>
              <a:rPr>
                <a:sym typeface="+mn-ea"/>
              </a:rPr>
              <a:t>以内所有数的阶乘factorial。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、上面组合公式需要计算除法，除法的取模结果和运算顺序相关，所以要转换为乘法运算。根据乘法逆元，a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/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b(mod(c))=a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*</a:t>
            </a:r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b'(mod(c))，b'是b的乘法逆元。如果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是质数，b'=pow(b,c-2)(mod(c))。所以我们也需要同时准备好</a:t>
            </a:r>
            <a:r>
              <a:rPr lang="en-US" altLang="zh-CN">
                <a:sym typeface="+mn-ea"/>
              </a:rPr>
              <a:t>10015</a:t>
            </a:r>
            <a:r>
              <a:rPr>
                <a:sym typeface="+mn-ea"/>
              </a:rPr>
              <a:t>以内数的阶乘的乘法逆元inverse。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、使用快速幂计算</a:t>
            </a:r>
            <a:r>
              <a:rPr lang="en-US" altLang="zh-CN">
                <a:sym typeface="+mn-ea"/>
              </a:rPr>
              <a:t>pow(x,n)</a:t>
            </a:r>
            <a:r>
              <a:rPr>
                <a:sym typeface="+mn-ea"/>
              </a:rPr>
              <a:t>的值。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、最后，由于primeFactors、factorial、</a:t>
            </a:r>
            <a:r>
              <a:rPr>
                <a:sym typeface="+mn-ea"/>
              </a:rPr>
              <a:t>inverse都和题目的queries数据无关，可以定义为静态的，只计算一次，理论上可以加速所有用例的运行时间。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时间复杂度：主要是数据准备的时间：</a:t>
            </a:r>
            <a:r>
              <a:rPr>
                <a:sym typeface="+mn-ea"/>
              </a:rPr>
              <a:t>埃拉托色尼筛选法</a:t>
            </a:r>
            <a:r>
              <a:rPr>
                <a:sym typeface="+mn-ea"/>
              </a:rPr>
              <a:t>质因数分解的时间复杂度大概是</a:t>
            </a:r>
            <a:r>
              <a:rPr lang="en-US" altLang="zh-CN">
                <a:sym typeface="+mn-ea"/>
              </a:rPr>
              <a:t>O(nloglogn)</a:t>
            </a:r>
            <a:r>
              <a:rPr>
                <a:sym typeface="+mn-ea"/>
              </a:rPr>
              <a:t>，阶乘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，快速幂</a:t>
            </a:r>
            <a:r>
              <a:rPr lang="en-US" altLang="zh-CN">
                <a:sym typeface="+mn-ea"/>
              </a:rPr>
              <a:t>O(logn)</a:t>
            </a:r>
            <a:r>
              <a:rPr>
                <a:sym typeface="+mn-ea"/>
              </a:rPr>
              <a:t>，乘法逆元</a:t>
            </a:r>
            <a:r>
              <a:rPr lang="en-US" altLang="zh-CN">
                <a:sym typeface="+mn-ea"/>
              </a:rPr>
              <a:t>O(nlogn)</a:t>
            </a:r>
            <a:r>
              <a:rPr>
                <a:sym typeface="+mn-ea"/>
              </a:rPr>
              <a:t>。最后的单个查询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，所有查询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空间复杂度：所有数据在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数量级。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1267</Words>
  <Application>WPS 演示</Application>
  <PresentationFormat>宽屏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1916. 统计为蚁群构筑房间的不同顺序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194</cp:revision>
  <dcterms:created xsi:type="dcterms:W3CDTF">2019-06-19T02:08:00Z</dcterms:created>
  <dcterms:modified xsi:type="dcterms:W3CDTF">2021-09-14T14:07:32Z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373942E338E948B4961A8CD935E7795D</vt:lpwstr>
  </property>
</Properties>
</file>