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1871. 跳跃游戏 VII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altLang="zh-CN">
                <a:sym typeface="+mn-ea"/>
              </a:rPr>
              <a:t>、本题最直接的思路就是每到一个位置</a:t>
            </a:r>
            <a:r>
              <a:rPr lang="en-US" altLang="zh-CN">
                <a:sym typeface="+mn-ea"/>
              </a:rPr>
              <a:t>i</a:t>
            </a:r>
            <a:r>
              <a:rPr altLang="zh-CN">
                <a:sym typeface="+mn-ea"/>
              </a:rPr>
              <a:t>，就判断它后面</a:t>
            </a:r>
            <a:r>
              <a:rPr lang="en-US" altLang="zh-CN">
                <a:sym typeface="+mn-ea"/>
              </a:rPr>
              <a:t>[i+minJump, i+maxJump]</a:t>
            </a:r>
            <a:r>
              <a:rPr>
                <a:sym typeface="+mn-ea"/>
              </a:rPr>
              <a:t>区间的位置是否可达，如果是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则可达（如果位置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本身不可达，那么它对</a:t>
            </a:r>
            <a:r>
              <a:rPr lang="en-US" altLang="zh-CN">
                <a:sym typeface="+mn-ea"/>
              </a:rPr>
              <a:t>[i+minJump, i+maxJump]</a:t>
            </a:r>
            <a:r>
              <a:rPr>
                <a:sym typeface="+mn-ea"/>
              </a:rPr>
              <a:t>区间的可达性没有影响</a:t>
            </a:r>
            <a:r>
              <a:rPr>
                <a:sym typeface="+mn-ea"/>
              </a:rPr>
              <a:t>）。可惜这样会超时，因为这个算法的时间复杂度是</a:t>
            </a:r>
            <a:r>
              <a:rPr lang="en-US" altLang="zh-CN">
                <a:sym typeface="+mn-ea"/>
              </a:rPr>
              <a:t>n*(maxJump-minJump)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是字符串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的长度，在</a:t>
            </a:r>
            <a:r>
              <a:rPr lang="en-US" altLang="zh-CN">
                <a:sym typeface="+mn-ea"/>
              </a:rPr>
              <a:t>maxJump-minJump</a:t>
            </a:r>
            <a:r>
              <a:rPr>
                <a:sym typeface="+mn-ea"/>
              </a:rPr>
              <a:t>很大的情况下，接近</a:t>
            </a:r>
            <a:r>
              <a:rPr lang="en-US" altLang="zh-CN">
                <a:sym typeface="+mn-ea"/>
              </a:rPr>
              <a:t>O(n²)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、在上面的算法中，很明显进行了大量重复的计算。比如在位置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，计算了区间</a:t>
            </a:r>
            <a:r>
              <a:rPr lang="en-US" altLang="zh-CN">
                <a:sym typeface="+mn-ea"/>
              </a:rPr>
              <a:t>[100,200]</a:t>
            </a:r>
            <a:r>
              <a:rPr>
                <a:sym typeface="+mn-ea"/>
              </a:rPr>
              <a:t>；然后在位置</a:t>
            </a:r>
            <a:r>
              <a:rPr lang="en-US" altLang="zh-CN">
                <a:sym typeface="+mn-ea"/>
              </a:rPr>
              <a:t>11</a:t>
            </a:r>
            <a:r>
              <a:rPr>
                <a:sym typeface="+mn-ea"/>
              </a:rPr>
              <a:t>，会计算区间</a:t>
            </a:r>
            <a:r>
              <a:rPr lang="en-US" altLang="zh-CN">
                <a:sym typeface="+mn-ea"/>
              </a:rPr>
              <a:t>[101,201]</a:t>
            </a:r>
            <a:r>
              <a:rPr>
                <a:sym typeface="+mn-ea"/>
              </a:rPr>
              <a:t>，这里</a:t>
            </a:r>
            <a:r>
              <a:rPr lang="en-US" altLang="zh-CN">
                <a:sym typeface="+mn-ea"/>
              </a:rPr>
              <a:t>[101,200]</a:t>
            </a:r>
            <a:r>
              <a:rPr>
                <a:sym typeface="+mn-ea"/>
              </a:rPr>
              <a:t>都是重复的无用功。所以我们需要优化这个地方。在位置</a:t>
            </a:r>
            <a:r>
              <a:rPr lang="en-US" altLang="zh-CN">
                <a:sym typeface="+mn-ea"/>
              </a:rPr>
              <a:t>11</a:t>
            </a:r>
            <a:r>
              <a:rPr>
                <a:sym typeface="+mn-ea"/>
              </a:rPr>
              <a:t>时，显然没有必要从位置</a:t>
            </a:r>
            <a:r>
              <a:rPr lang="en-US" altLang="zh-CN">
                <a:sym typeface="+mn-ea"/>
              </a:rPr>
              <a:t>101</a:t>
            </a:r>
            <a:r>
              <a:rPr>
                <a:sym typeface="+mn-ea"/>
              </a:rPr>
              <a:t>开始计算，直接从</a:t>
            </a:r>
            <a:r>
              <a:rPr lang="en-US" altLang="zh-CN">
                <a:sym typeface="+mn-ea"/>
              </a:rPr>
              <a:t>201</a:t>
            </a:r>
            <a:r>
              <a:rPr>
                <a:sym typeface="+mn-ea"/>
              </a:rPr>
              <a:t>开始就可以了。我们用一个变量</a:t>
            </a:r>
            <a:r>
              <a:rPr lang="en-US" altLang="zh-CN">
                <a:sym typeface="+mn-ea"/>
              </a:rPr>
              <a:t>end</a:t>
            </a:r>
            <a:r>
              <a:rPr>
                <a:sym typeface="+mn-ea"/>
              </a:rPr>
              <a:t>记录下当前已经计算到了哪里，然后下一次直接从</a:t>
            </a:r>
            <a:r>
              <a:rPr lang="en-US" altLang="zh-CN">
                <a:sym typeface="+mn-ea"/>
              </a:rPr>
              <a:t>max(end, i+minJump)</a:t>
            </a:r>
            <a:r>
              <a:rPr>
                <a:sym typeface="+mn-ea"/>
              </a:rPr>
              <a:t>开始计算。这样一次遍历下来就得到了结果。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时间复杂度：每个位置最多访问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次，所以是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时间复杂度。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空间复杂度：只需要有限的几个变量，所以是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空间复杂度。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11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1074. 元素和为目标值的子矩阵数量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180</cp:revision>
  <dcterms:created xsi:type="dcterms:W3CDTF">2019-06-19T02:08:00Z</dcterms:created>
  <dcterms:modified xsi:type="dcterms:W3CDTF">2021-05-24T13:32:53Z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373942E338E948B4961A8CD935E7795D</vt:lpwstr>
  </property>
</Properties>
</file>