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9" r:id="rId5"/>
    <p:sldId id="41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1982. 从子集的和还原数组</a:t>
            </a:r>
            <a:endParaRPr lang="zh-CN" altLang="zh-CN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0" y="769675"/>
            <a:ext cx="10969200" cy="475920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t>### 解题思路</a:t>
            </a:r>
          </a:p>
          <a:p>
            <a:pPr marL="0" indent="0">
              <a:buNone/>
            </a:pPr>
          </a:p>
          <a:p>
            <a:pPr marL="0" indent="0">
              <a:buNone/>
            </a:pPr>
            <a:r>
              <a:rPr>
                <a:sym typeface="+mn-ea"/>
              </a:rPr>
              <a:t>1、基本点：一个数，它有两个子集，比如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，包含子集</a:t>
            </a:r>
            <a:r>
              <a:rPr lang="en-US" altLang="zh-CN">
                <a:sym typeface="+mn-ea"/>
              </a:rPr>
              <a:t>[]</a:t>
            </a:r>
            <a:r>
              <a:rPr>
                <a:sym typeface="+mn-ea"/>
              </a:rPr>
              <a:t>和子集</a:t>
            </a:r>
            <a:r>
              <a:rPr lang="en-US" altLang="zh-CN">
                <a:sym typeface="+mn-ea"/>
              </a:rPr>
              <a:t>[1]</a:t>
            </a:r>
            <a:r>
              <a:rPr>
                <a:sym typeface="+mn-ea"/>
              </a:rPr>
              <a:t>。所以它所有的子集和构成的集合就是</a:t>
            </a:r>
            <a:r>
              <a:rPr lang="en-US" altLang="zh-CN">
                <a:sym typeface="+mn-ea"/>
              </a:rPr>
              <a:t>[0,1]</a:t>
            </a:r>
            <a:r>
              <a:rPr>
                <a:sym typeface="+mn-ea"/>
              </a:rPr>
              <a:t>。而一个数组，在它的所有子集和中，根据是否包含某个特定的数，刚好可以划分为两个一一对应的集合。</a:t>
            </a:r>
            <a:r>
              <a:rPr>
                <a:sym typeface="+mn-ea"/>
              </a:rPr>
              <a:t>比如数组</a:t>
            </a:r>
            <a:r>
              <a:rPr lang="en-US" altLang="zh-CN">
                <a:sym typeface="+mn-ea"/>
              </a:rPr>
              <a:t>[1,2,3]</a:t>
            </a:r>
            <a:r>
              <a:rPr>
                <a:sym typeface="+mn-ea"/>
              </a:rPr>
              <a:t>，根据是否包含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，可以划分：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子集不包含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[],[2],[3],[2,3]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         0,2,3,5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子集包含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   [1],[1,2],[1,3],[1,2,3]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：</a:t>
            </a:r>
            <a:r>
              <a:rPr lang="en-US" altLang="zh-CN">
                <a:sym typeface="+mn-ea"/>
              </a:rPr>
              <a:t>         1,3,4,6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可以看到，每一个不包含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的子集和都有一个和它对应的包含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的子集和，它们刚好相差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5110" y="769675"/>
            <a:ext cx="10969200" cy="4759200"/>
          </a:xfrm>
        </p:spPr>
        <p:txBody>
          <a:bodyPr>
            <a:normAutofit fontScale="90000" lnSpcReduction="10000"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、将原始</a:t>
            </a: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排序，那么最小的一个</a:t>
            </a:r>
            <a:r>
              <a:rPr lang="en-US" altLang="zh-CN">
                <a:sym typeface="+mn-ea"/>
              </a:rPr>
              <a:t>sums[0]</a:t>
            </a:r>
            <a:r>
              <a:rPr>
                <a:sym typeface="+mn-ea"/>
              </a:rPr>
              <a:t>必然是由原始数组</a:t>
            </a:r>
            <a:r>
              <a:rPr lang="en-US" altLang="zh-CN">
                <a:sym typeface="+mn-ea"/>
              </a:rPr>
              <a:t>nums</a:t>
            </a:r>
            <a:r>
              <a:rPr>
                <a:sym typeface="+mn-ea"/>
              </a:rPr>
              <a:t>中所有负数构成的集合得到的。再进一步分析，发现第二小的</a:t>
            </a:r>
            <a:r>
              <a:rPr lang="en-US" altLang="zh-CN">
                <a:sym typeface="+mn-ea"/>
              </a:rPr>
              <a:t>sums[1]</a:t>
            </a:r>
            <a:r>
              <a:rPr>
                <a:sym typeface="+mn-ea"/>
              </a:rPr>
              <a:t>，是由</a:t>
            </a:r>
            <a:r>
              <a:rPr lang="en-US" altLang="zh-CN">
                <a:sym typeface="+mn-ea"/>
              </a:rPr>
              <a:t>sums[0]</a:t>
            </a:r>
            <a:r>
              <a:rPr>
                <a:sym typeface="+mn-ea"/>
              </a:rPr>
              <a:t>的集合删除一个最大的负数或者增加一个最小的正数构成的。记</a:t>
            </a:r>
            <a:r>
              <a:rPr lang="en-US" altLang="zh-CN">
                <a:sym typeface="+mn-ea"/>
              </a:rPr>
              <a:t>diff = sums[1] - sums[0]</a:t>
            </a:r>
            <a:r>
              <a:rPr>
                <a:sym typeface="+mn-ea"/>
              </a:rPr>
              <a:t>，</a:t>
            </a:r>
            <a:r>
              <a:rPr lang="en-US" altLang="zh-CN">
                <a:sym typeface="+mn-ea"/>
              </a:rPr>
              <a:t>diff &gt;= 0</a:t>
            </a:r>
            <a:r>
              <a:rPr>
                <a:sym typeface="+mn-ea"/>
              </a:rPr>
              <a:t>，那么原始数组中必然有一个数是</a:t>
            </a:r>
            <a:r>
              <a:rPr lang="en-US" altLang="zh-CN">
                <a:sym typeface="+mn-ea"/>
              </a:rPr>
              <a:t>diff</a:t>
            </a:r>
            <a:r>
              <a:rPr>
                <a:sym typeface="+mn-ea"/>
              </a:rPr>
              <a:t>或者</a:t>
            </a:r>
            <a:r>
              <a:rPr lang="en-US" altLang="zh-CN">
                <a:sym typeface="+mn-ea"/>
              </a:rPr>
              <a:t>-diff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、有了</a:t>
            </a:r>
            <a:r>
              <a:rPr lang="en-US" altLang="zh-CN">
                <a:sym typeface="+mn-ea"/>
              </a:rPr>
              <a:t>diff</a:t>
            </a:r>
            <a:r>
              <a:rPr>
                <a:sym typeface="+mn-ea"/>
              </a:rPr>
              <a:t>，已经足够支撑我们将</a:t>
            </a: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划分为两组：依次取</a:t>
            </a:r>
            <a:r>
              <a:rPr lang="en-US" altLang="zh-CN">
                <a:sym typeface="+mn-ea"/>
              </a:rPr>
              <a:t>sums</a:t>
            </a:r>
            <a:r>
              <a:rPr>
                <a:sym typeface="+mn-ea"/>
              </a:rPr>
              <a:t>里面最小的数放入第一组，每取一个</a:t>
            </a:r>
            <a:r>
              <a:rPr lang="en-US" altLang="zh-CN">
                <a:sym typeface="+mn-ea"/>
              </a:rPr>
              <a:t>sums[i]</a:t>
            </a:r>
            <a:r>
              <a:rPr>
                <a:sym typeface="+mn-ea"/>
              </a:rPr>
              <a:t>的时候，将</a:t>
            </a:r>
            <a:r>
              <a:rPr lang="en-US" altLang="zh-CN">
                <a:sym typeface="+mn-ea"/>
              </a:rPr>
              <a:t>sums[j] = sums[i] + diff</a:t>
            </a:r>
            <a:r>
              <a:rPr>
                <a:sym typeface="+mn-ea"/>
              </a:rPr>
              <a:t>放入第二组。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4</a:t>
            </a:r>
            <a:r>
              <a:rPr>
                <a:sym typeface="+mn-ea"/>
              </a:rPr>
              <a:t>、如果某一个</a:t>
            </a:r>
            <a:r>
              <a:rPr lang="en-US" altLang="zh-CN">
                <a:sym typeface="+mn-ea"/>
              </a:rPr>
              <a:t>sums[i]=0</a:t>
            </a:r>
            <a:r>
              <a:rPr>
                <a:sym typeface="+mn-ea"/>
              </a:rPr>
              <a:t>只出现在一组当中，这代表着一个空集，那么很显然，这一组不包含我们要找的</a:t>
            </a:r>
            <a:r>
              <a:rPr lang="en-US" altLang="zh-CN">
                <a:sym typeface="+mn-ea"/>
              </a:rPr>
              <a:t>diff</a:t>
            </a:r>
            <a:r>
              <a:rPr>
                <a:sym typeface="+mn-ea"/>
              </a:rPr>
              <a:t>。对应的，在第二组的相同位置的</a:t>
            </a:r>
            <a:r>
              <a:rPr lang="en-US" altLang="zh-CN">
                <a:sym typeface="+mn-ea"/>
              </a:rPr>
              <a:t>sums[i]</a:t>
            </a:r>
            <a:r>
              <a:rPr>
                <a:sym typeface="+mn-ea"/>
              </a:rPr>
              <a:t>就是</a:t>
            </a:r>
            <a:r>
              <a:rPr lang="en-US" altLang="zh-CN">
                <a:sym typeface="+mn-ea"/>
              </a:rPr>
              <a:t>diff</a:t>
            </a:r>
            <a:r>
              <a:rPr>
                <a:sym typeface="+mn-ea"/>
              </a:rPr>
              <a:t>，这样我们就确定了</a:t>
            </a:r>
            <a:r>
              <a:rPr lang="en-US" altLang="zh-CN">
                <a:sym typeface="+mn-ea"/>
              </a:rPr>
              <a:t>nums</a:t>
            </a:r>
            <a:r>
              <a:rPr>
                <a:sym typeface="+mn-ea"/>
              </a:rPr>
              <a:t>中的一个数。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5</a:t>
            </a:r>
            <a:r>
              <a:rPr>
                <a:sym typeface="+mn-ea"/>
              </a:rPr>
              <a:t>、如果两个组当中都有</a:t>
            </a:r>
            <a:r>
              <a:rPr lang="en-US" altLang="zh-CN">
                <a:sym typeface="+mn-ea"/>
              </a:rPr>
              <a:t>sums[i]=0</a:t>
            </a:r>
            <a:r>
              <a:rPr>
                <a:sym typeface="+mn-ea"/>
              </a:rPr>
              <a:t>呢？没关系，任选一个作为空集，另一组对应位置的数作为</a:t>
            </a:r>
            <a:r>
              <a:rPr lang="en-US" altLang="zh-CN">
                <a:sym typeface="+mn-ea"/>
              </a:rPr>
              <a:t>nums</a:t>
            </a:r>
            <a:r>
              <a:rPr>
                <a:sym typeface="+mn-ea"/>
              </a:rPr>
              <a:t>中的原始数都是可以的。这种情况会有多个答案，在对应的位置上互为相反数，就比如第一个例子里，第一次划分完成后，第一组为</a:t>
            </a:r>
            <a:r>
              <a:rPr lang="en-US" altLang="zh-CN">
                <a:sym typeface="+mn-ea"/>
              </a:rPr>
              <a:t>[-3,-1,0,2]</a:t>
            </a:r>
            <a:r>
              <a:rPr>
                <a:sym typeface="+mn-ea"/>
              </a:rPr>
              <a:t>，第二组为</a:t>
            </a:r>
            <a:r>
              <a:rPr lang="en-US" altLang="zh-CN">
                <a:sym typeface="+mn-ea"/>
              </a:rPr>
              <a:t>[-2,0,1,3]</a:t>
            </a:r>
            <a:r>
              <a:rPr>
                <a:sym typeface="+mn-ea"/>
              </a:rPr>
              <a:t>，如果视第一组的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为空集，那么找到了第二组的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为原始数；如果视第二组的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为空集，那么找到了第一组的</a:t>
            </a:r>
            <a:r>
              <a:rPr lang="en-US" altLang="zh-CN">
                <a:sym typeface="+mn-ea"/>
              </a:rPr>
              <a:t>-1</a:t>
            </a:r>
            <a:r>
              <a:rPr>
                <a:sym typeface="+mn-ea"/>
              </a:rPr>
              <a:t>为原始数。接下来继续划分会得到</a:t>
            </a:r>
            <a:r>
              <a:rPr lang="en-US" altLang="zh-CN">
                <a:sym typeface="+mn-ea"/>
              </a:rPr>
              <a:t>[1,2,-3]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[-1,-2,3]</a:t>
            </a:r>
            <a:r>
              <a:rPr>
                <a:sym typeface="+mn-ea"/>
              </a:rPr>
              <a:t>都是正确答案。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6</a:t>
            </a:r>
            <a:r>
              <a:rPr>
                <a:sym typeface="+mn-ea"/>
              </a:rPr>
              <a:t>、我们从一组里面确定了一个原始数，然后递归处理另外一组包含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的数据，直到最后待处理数组只有两个数，一个是</a:t>
            </a:r>
            <a:r>
              <a:rPr lang="en-US" altLang="zh-CN">
                <a:sym typeface="+mn-ea"/>
              </a:rPr>
              <a:t>0</a:t>
            </a:r>
            <a:r>
              <a:rPr>
                <a:sym typeface="+mn-ea"/>
              </a:rPr>
              <a:t>，另一个是一个原始数。这样就完全恢复了</a:t>
            </a:r>
            <a:r>
              <a:rPr lang="en-US" altLang="zh-CN">
                <a:sym typeface="+mn-ea"/>
              </a:rPr>
              <a:t>nums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725225"/>
            <a:ext cx="10969200" cy="4759200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altLang="zh-CN">
                <a:sym typeface="+mn-ea"/>
              </a:rPr>
              <a:t>### </a:t>
            </a:r>
            <a:r>
              <a:rPr>
                <a:sym typeface="+mn-ea"/>
              </a:rPr>
              <a:t>复杂度分析</a:t>
            </a: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时间复杂度：需要递归调用</a:t>
            </a:r>
            <a:r>
              <a:rPr lang="en-US" altLang="zh-CN">
                <a:sym typeface="+mn-ea"/>
              </a:rPr>
              <a:t>n</a:t>
            </a:r>
            <a:r>
              <a:rPr>
                <a:sym typeface="+mn-ea"/>
              </a:rPr>
              <a:t>次，每次处理的长度是</a:t>
            </a:r>
            <a:r>
              <a:rPr lang="en-US" altLang="zh-CN">
                <a:sym typeface="+mn-ea"/>
              </a:rPr>
              <a:t>2^n</a:t>
            </a:r>
            <a:r>
              <a:rPr>
                <a:sym typeface="+mn-ea"/>
              </a:rPr>
              <a:t>并逐次减半，所以是</a:t>
            </a:r>
            <a:r>
              <a:rPr lang="en-US" altLang="zh-CN">
                <a:sym typeface="+mn-ea"/>
              </a:rPr>
              <a:t>O(n*2^n)</a:t>
            </a:r>
            <a:r>
              <a:rPr>
                <a:sym typeface="+mn-ea"/>
              </a:rPr>
              <a:t>。排序的时间复杂度也是</a:t>
            </a:r>
            <a:r>
              <a:rPr lang="en-US" altLang="zh-CN">
                <a:sym typeface="+mn-ea"/>
              </a:rPr>
              <a:t>O(n*2^n)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  <a:p>
            <a:pPr marL="0" indent="0">
              <a:buNone/>
            </a:pPr>
            <a:endParaRPr>
              <a:sym typeface="+mn-ea"/>
            </a:endParaRPr>
          </a:p>
          <a:p>
            <a:pPr marL="0" indent="0">
              <a:buNone/>
            </a:pPr>
            <a:r>
              <a:rPr>
                <a:sym typeface="+mn-ea"/>
              </a:rPr>
              <a:t>空间复杂度：每次处理</a:t>
            </a:r>
            <a:r>
              <a:rPr lang="en-US" altLang="zh-CN">
                <a:sym typeface="+mn-ea"/>
              </a:rPr>
              <a:t>2^n</a:t>
            </a:r>
            <a:r>
              <a:rPr>
                <a:sym typeface="+mn-ea"/>
              </a:rPr>
              <a:t>长度的数据</a:t>
            </a:r>
            <a:r>
              <a:rPr>
                <a:sym typeface="+mn-ea"/>
              </a:rPr>
              <a:t>。</a:t>
            </a:r>
            <a:endParaRPr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1976. 到达目的地的方案数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天浩</cp:lastModifiedBy>
  <cp:revision>210</cp:revision>
  <dcterms:created xsi:type="dcterms:W3CDTF">2019-06-19T02:08:00Z</dcterms:created>
  <dcterms:modified xsi:type="dcterms:W3CDTF">2021-11-18T14:24:44Z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373942E338E948B4961A8CD935E7795D</vt:lpwstr>
  </property>
</Properties>
</file>