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LCP 23. 魔术排列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>
                <a:sym typeface="+mn-ea"/>
              </a:rPr>
              <a:t>假设target和第一次洗牌后的公共前缀长度是len，那么len就是k。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、显然k不能比len大，比如假设k=len+1，那么第一次洗牌后，就会拿A1,A2...Ak-1,Ak,C1，牌一旦拿走，这个顺序就固定下来了，最终结果不可能是A1,A2...Ak-1,Ak,T1。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、k也不能比len小，假设k=i，i&lt;len，那么第一轮结束后拿走了A1,A2...Ai，此时从Ai+1开始第二轮，显然Ai+2会排到第一个，最终结果只能是A1,A2...Ai,Ai+2...不等于target。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综上，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只能是</a:t>
            </a:r>
            <a:r>
              <a:rPr lang="en-US" altLang="zh-CN">
                <a:sym typeface="+mn-ea"/>
              </a:rPr>
              <a:t>len</a:t>
            </a:r>
            <a:r>
              <a:rPr>
                <a:sym typeface="+mn-ea"/>
              </a:rPr>
              <a:t>。</a:t>
            </a:r>
            <a:r>
              <a:rPr>
                <a:sym typeface="+mn-ea"/>
              </a:rPr>
              <a:t>有了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以后，接下来就是模拟验证了。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10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790. 多米诺和托米诺平铺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173</cp:revision>
  <dcterms:created xsi:type="dcterms:W3CDTF">2019-06-19T02:08:00Z</dcterms:created>
  <dcterms:modified xsi:type="dcterms:W3CDTF">2021-01-30T03:04:30Z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