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1326. 灌溉花园的最少水龙头数目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1</a:t>
            </a:r>
            <a:r>
              <a:rPr altLang="zh-CN"/>
              <a:t>、首先我们考虑位置</a:t>
            </a:r>
            <a:r>
              <a:rPr lang="en-US" altLang="zh-CN"/>
              <a:t>0</a:t>
            </a:r>
            <a:r>
              <a:t>，它必须被覆盖。哪些水龙头能够覆盖到它呢？</a:t>
            </a:r>
            <a:r>
              <a:rPr lang="en-US" altLang="zh-CN"/>
              <a:t>1</a:t>
            </a:r>
            <a:r>
              <a:t>、</a:t>
            </a:r>
            <a:r>
              <a:rPr lang="en-US" altLang="zh-CN"/>
              <a:t>2</a:t>
            </a:r>
            <a:r>
              <a:t>、</a:t>
            </a:r>
            <a:r>
              <a:rPr lang="en-US" altLang="zh-CN"/>
              <a:t>3</a:t>
            </a:r>
            <a:r>
              <a:t>可以。显然，我们应该选择水龙头</a:t>
            </a:r>
            <a:r>
              <a:rPr lang="en-US" altLang="zh-CN"/>
              <a:t>3</a:t>
            </a:r>
            <a:r>
              <a:t>，这样往右最远可以覆盖到</a:t>
            </a:r>
            <a:r>
              <a:rPr lang="en-US" altLang="zh-CN"/>
              <a:t>6</a:t>
            </a:r>
            <a:r>
              <a:t>。这就是贪心的基本思想，当我们选择一个水龙头时，期望它可以尽可能的往右覆盖。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t>、选择</a:t>
            </a:r>
            <a:r>
              <a:rPr lang="en-US" altLang="zh-CN"/>
              <a:t>3</a:t>
            </a:r>
            <a:r>
              <a:t>以后，很显然</a:t>
            </a:r>
            <a:r>
              <a:rPr lang="en-US" altLang="zh-CN"/>
              <a:t>4</a:t>
            </a:r>
            <a:r>
              <a:t>没有意义，</a:t>
            </a:r>
            <a:r>
              <a:rPr lang="en-US" altLang="zh-CN"/>
              <a:t>5</a:t>
            </a:r>
            <a:r>
              <a:t>可以往右扩展到</a:t>
            </a:r>
            <a:r>
              <a:rPr lang="en-US" altLang="zh-CN"/>
              <a:t>7</a:t>
            </a:r>
            <a:r>
              <a:t>，而</a:t>
            </a:r>
            <a:r>
              <a:rPr lang="en-US" altLang="zh-CN"/>
              <a:t>6</a:t>
            </a:r>
            <a:r>
              <a:t>可以往右扩展到</a:t>
            </a:r>
            <a:r>
              <a:rPr lang="en-US" altLang="zh-CN"/>
              <a:t>9</a:t>
            </a:r>
            <a:r>
              <a:t>。所以每一次我们选择一个水龙头，它的左端可以衔接到上一个水龙头的最右端，它的右端尽可能的远。这样每次增加一个水龙头，直到能够覆盖到位置</a:t>
            </a:r>
            <a:r>
              <a:rPr lang="en-US" altLang="zh-CN"/>
              <a:t>n</a:t>
            </a:r>
            <a:r>
              <a:t>。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、所以问题就转变为了能够覆盖某个点的水龙头，右端最大的一个是谁？有几种方法处理这个问题：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、将覆盖区间排序，然后就可以顺序检查了。这种方法复杂度是</a:t>
            </a:r>
            <a:r>
              <a:rPr lang="en-US" altLang="zh-CN">
                <a:sym typeface="+mn-ea"/>
              </a:rPr>
              <a:t>nlog(n)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、使用一个位置数组rightmosts</a:t>
            </a:r>
            <a:r>
              <a:rPr lang="en-US" altLang="zh-CN">
                <a:sym typeface="+mn-ea"/>
              </a:rPr>
              <a:t>[n+1]</a:t>
            </a:r>
            <a:r>
              <a:rPr>
                <a:sym typeface="+mn-ea"/>
              </a:rPr>
              <a:t>来记录每个位置rightmosts[i]，能够覆盖到它的水龙头最右端能够覆盖的位置。然后遍历每个水龙头，计算出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，那么区间</a:t>
            </a:r>
            <a:r>
              <a:rPr lang="en-US" altLang="zh-CN">
                <a:sym typeface="+mn-ea"/>
              </a:rPr>
              <a:t>[left,right]</a:t>
            </a:r>
            <a:r>
              <a:rPr>
                <a:sym typeface="+mn-ea"/>
              </a:rPr>
              <a:t>的最右端就都是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。多个水龙头就是多个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的最大值。这种方法，每次都要更新一个区间，本题中这个区间最大是</a:t>
            </a:r>
            <a:r>
              <a:rPr lang="en-US" altLang="zh-CN">
                <a:sym typeface="+mn-ea"/>
              </a:rPr>
              <a:t>200</a:t>
            </a:r>
            <a:r>
              <a:rPr>
                <a:sym typeface="+mn-ea"/>
              </a:rPr>
              <a:t>，所以复杂度是</a:t>
            </a:r>
            <a:r>
              <a:rPr lang="en-US" altLang="zh-CN">
                <a:sym typeface="+mn-ea"/>
              </a:rPr>
              <a:t>200 * 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、这里有一个巧妙的方法，不用每次都更新整个区间，而只用记录下</a:t>
            </a:r>
            <a:r>
              <a:rPr>
                <a:sym typeface="+mn-ea"/>
              </a:rPr>
              <a:t>rightmosts</a:t>
            </a:r>
            <a:r>
              <a:rPr lang="en-US" altLang="zh-CN">
                <a:sym typeface="+mn-ea"/>
              </a:rPr>
              <a:t>[left]=right</a:t>
            </a:r>
            <a:r>
              <a:rPr>
                <a:sym typeface="+mn-ea"/>
              </a:rPr>
              <a:t>就可以了。这是因为接下来我们会遍历</a:t>
            </a:r>
            <a:r>
              <a:rPr lang="en-US" altLang="zh-CN">
                <a:sym typeface="+mn-ea"/>
              </a:rPr>
              <a:t>[0,n)</a:t>
            </a:r>
            <a:r>
              <a:rPr>
                <a:sym typeface="+mn-ea"/>
              </a:rPr>
              <a:t>所有位置，在这个过程中，我们再去更新</a:t>
            </a:r>
            <a:r>
              <a:rPr lang="en-US" altLang="zh-CN">
                <a:sym typeface="+mn-ea"/>
              </a:rPr>
              <a:t>rightmost</a:t>
            </a:r>
            <a:r>
              <a:rPr>
                <a:sym typeface="+mn-ea"/>
              </a:rPr>
              <a:t>的实际值。这样就将复杂度降到了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、准备好</a:t>
            </a:r>
            <a:r>
              <a:rPr>
                <a:sym typeface="+mn-ea"/>
              </a:rPr>
              <a:t>rightmosts数组以后，我们依次遍历</a:t>
            </a:r>
            <a:r>
              <a:rPr lang="en-US" altLang="zh-CN">
                <a:sym typeface="+mn-ea"/>
              </a:rPr>
              <a:t>[0,n)</a:t>
            </a:r>
            <a:r>
              <a:rPr>
                <a:sym typeface="+mn-ea"/>
              </a:rPr>
              <a:t>位置。记breakpoint是上一个</a:t>
            </a:r>
            <a:r>
              <a:rPr lang="en-US" altLang="zh-CN">
                <a:sym typeface="+mn-ea"/>
              </a:rPr>
              <a:t>rightmost</a:t>
            </a:r>
            <a:r>
              <a:rPr>
                <a:sym typeface="+mn-ea"/>
              </a:rPr>
              <a:t>的值，表示上个水龙头能够覆盖的最右端位置。首先更新</a:t>
            </a:r>
            <a:r>
              <a:rPr lang="en-US" altLang="zh-CN">
                <a:sym typeface="+mn-ea"/>
              </a:rPr>
              <a:t>rightmost</a:t>
            </a:r>
            <a:r>
              <a:rPr>
                <a:sym typeface="+mn-ea"/>
              </a:rPr>
              <a:t>的实际值，它等于当前位置为止，rightmosts[i]的最大值，大家可以仔细思考一下这是为什么。然后，每一次到达breakpoint位置的时候，这是上一个水龙头能够覆盖的极限位置了，再往右就需要新增一个水龙头了。而此时新增的这个水龙头能够覆盖的最右端位置就是</a:t>
            </a:r>
            <a:r>
              <a:rPr lang="en-US" altLang="zh-CN">
                <a:sym typeface="+mn-ea"/>
              </a:rPr>
              <a:t>rightmost</a:t>
            </a:r>
            <a:r>
              <a:rPr>
                <a:sym typeface="+mn-ea"/>
              </a:rPr>
              <a:t>。如果很不幸，</a:t>
            </a:r>
            <a:r>
              <a:rPr lang="en-US" altLang="zh-CN">
                <a:sym typeface="+mn-ea"/>
              </a:rPr>
              <a:t>rightmost</a:t>
            </a:r>
            <a:r>
              <a:rPr>
                <a:sym typeface="+mn-ea"/>
              </a:rPr>
              <a:t>没有往右扩展，那么就说明覆盖范围到这里被割裂了，所以返回</a:t>
            </a:r>
            <a:r>
              <a:rPr lang="en-US" altLang="zh-CN">
                <a:sym typeface="+mn-ea"/>
              </a:rPr>
              <a:t>-1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、最后要说明的是，不能遍历位置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。因为这个位置一定是在前面就能够计算到的。大家可以设想一下，如果前面</a:t>
            </a:r>
            <a:r>
              <a:rPr lang="en-US" altLang="zh-CN">
                <a:sym typeface="+mn-ea"/>
              </a:rPr>
              <a:t>n-1</a:t>
            </a:r>
            <a:r>
              <a:rPr>
                <a:sym typeface="+mn-ea"/>
              </a:rPr>
              <a:t>个位置可以全部覆盖，而位置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还没有计算到，那么就算位置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有一个覆盖范围是</a:t>
            </a:r>
            <a:r>
              <a:rPr lang="en-US" altLang="zh-CN">
                <a:sym typeface="+mn-ea"/>
              </a:rPr>
              <a:t>[0,0]</a:t>
            </a:r>
            <a:r>
              <a:rPr>
                <a:sym typeface="+mn-ea"/>
              </a:rPr>
              <a:t>的水龙头，最终的结果也是不能全部覆盖。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WPS 演示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1092. 最短公共超序列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186</cp:revision>
  <dcterms:created xsi:type="dcterms:W3CDTF">2019-06-19T02:08:00Z</dcterms:created>
  <dcterms:modified xsi:type="dcterms:W3CDTF">2021-06-26T13:55:05Z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373942E338E948B4961A8CD935E7795D</vt:lpwstr>
  </property>
</Properties>
</file>