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1976. 到达目的地的方案数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>
                <a:sym typeface="+mn-ea"/>
              </a:rPr>
              <a:t>1、先不考虑</a:t>
            </a:r>
            <a:r>
              <a:rPr lang="en-US" altLang="zh-CN">
                <a:sym typeface="+mn-ea"/>
              </a:rPr>
              <a:t>cost</a:t>
            </a:r>
            <a:r>
              <a:rPr>
                <a:sym typeface="+mn-ea"/>
              </a:rPr>
              <a:t>的问题，一个有向无环图</a:t>
            </a:r>
            <a:r>
              <a:rPr lang="en-US" altLang="zh-CN">
                <a:sym typeface="+mn-ea"/>
              </a:rPr>
              <a:t>DAG</a:t>
            </a:r>
            <a:r>
              <a:rPr>
                <a:sym typeface="+mn-ea"/>
              </a:rPr>
              <a:t>求节点之间的路径数量要怎么做？显然是动态规划，沿着路径方向递推从起始点到每一个节点的路径数量。</a:t>
            </a:r>
            <a:r>
              <a:rPr lang="en-US" altLang="zh-CN">
                <a:sym typeface="+mn-ea"/>
              </a:rPr>
              <a:t>dp[node] = sum(dp[prev])</a:t>
            </a:r>
            <a:r>
              <a:rPr>
                <a:sym typeface="+mn-ea"/>
              </a:rPr>
              <a:t>，即到达节点</a:t>
            </a:r>
            <a:r>
              <a:rPr lang="en-US" altLang="zh-CN">
                <a:sym typeface="+mn-ea"/>
              </a:rPr>
              <a:t>node</a:t>
            </a:r>
            <a:r>
              <a:rPr>
                <a:sym typeface="+mn-ea"/>
              </a:rPr>
              <a:t>的路径数量等于它所有先驱节点的路径数量之和。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、本题原始输入是无向图，但它要求的是最短路径的数量，而最短路径正好可以构成一个有向无环图，这是因为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到</a:t>
            </a:r>
            <a:r>
              <a:rPr lang="en-US" altLang="zh-CN">
                <a:sym typeface="+mn-ea"/>
              </a:rPr>
              <a:t>n-1</a:t>
            </a:r>
            <a:r>
              <a:rPr>
                <a:sym typeface="+mn-ea"/>
              </a:rPr>
              <a:t>的最短路径，过程中经过的任何节点都一定是最短路径。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、基于以上两点，我们可以采用dijkstra算法，每次取出</a:t>
            </a:r>
            <a:r>
              <a:rPr lang="en-US" altLang="zh-CN">
                <a:sym typeface="+mn-ea"/>
              </a:rPr>
              <a:t>cost</a:t>
            </a:r>
            <a:r>
              <a:rPr>
                <a:sym typeface="+mn-ea"/>
              </a:rPr>
              <a:t>最小的点，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遍历下一跳，同时动态规划统计路径数量。如果到下一跳出现了更小的</a:t>
            </a:r>
            <a:r>
              <a:rPr lang="en-US" altLang="zh-CN">
                <a:sym typeface="+mn-ea"/>
              </a:rPr>
              <a:t>cost</a:t>
            </a:r>
            <a:r>
              <a:rPr>
                <a:sym typeface="+mn-ea"/>
              </a:rPr>
              <a:t>，那么这是第一次出现最短路径，路径数量继承上一跳；如果等于最小</a:t>
            </a:r>
            <a:r>
              <a:rPr lang="en-US" altLang="zh-CN">
                <a:sym typeface="+mn-ea"/>
              </a:rPr>
              <a:t>cost</a:t>
            </a:r>
            <a:r>
              <a:rPr>
                <a:sym typeface="+mn-ea"/>
              </a:rPr>
              <a:t>，那么说明是从不同的路径过来的，路径数量相加；如果</a:t>
            </a:r>
            <a:r>
              <a:rPr lang="en-US" altLang="zh-CN">
                <a:sym typeface="+mn-ea"/>
              </a:rPr>
              <a:t>cost</a:t>
            </a:r>
            <a:r>
              <a:rPr>
                <a:sym typeface="+mn-ea"/>
              </a:rPr>
              <a:t>更大，说明不是最短路径，直接丢弃。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</a:t>
            </a:r>
            <a:r>
              <a:rPr>
                <a:sym typeface="+mn-ea"/>
              </a:rPr>
              <a:t>dijkstra算完以后，</a:t>
            </a:r>
            <a:r>
              <a:rPr lang="en-US" altLang="zh-CN">
                <a:sym typeface="+mn-ea"/>
              </a:rPr>
              <a:t>dp[n-1]</a:t>
            </a:r>
            <a:r>
              <a:rPr>
                <a:sym typeface="+mn-ea"/>
              </a:rPr>
              <a:t>就是答案。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时间复杂度：基本等同于dijkstra算法的时间复杂度，采用优先队列实现，为</a:t>
            </a:r>
            <a:r>
              <a:rPr lang="en-US" altLang="zh-CN">
                <a:sym typeface="+mn-ea"/>
              </a:rPr>
              <a:t>O(elogn)</a:t>
            </a:r>
            <a:r>
              <a:rPr>
                <a:sym typeface="+mn-ea"/>
              </a:rPr>
              <a:t>。</a:t>
            </a:r>
            <a:r>
              <a:rPr lang="en-US" altLang="zh-CN">
                <a:sym typeface="+mn-ea"/>
              </a:rPr>
              <a:t>e</a:t>
            </a:r>
            <a:r>
              <a:rPr>
                <a:sym typeface="+mn-ea"/>
              </a:rPr>
              <a:t>是边的数量，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是节点个数。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空间复杂度：连接表</a:t>
            </a:r>
            <a:r>
              <a:rPr lang="en-US" altLang="zh-CN">
                <a:sym typeface="+mn-ea"/>
              </a:rPr>
              <a:t>O(e)</a:t>
            </a:r>
            <a:r>
              <a:rPr altLang="zh-CN">
                <a:sym typeface="+mn-ea"/>
              </a:rPr>
              <a:t>数量级，最小</a:t>
            </a:r>
            <a:r>
              <a:rPr lang="en-US" altLang="zh-CN">
                <a:sym typeface="+mn-ea"/>
              </a:rPr>
              <a:t>cost</a:t>
            </a:r>
            <a:r>
              <a:rPr>
                <a:sym typeface="+mn-ea"/>
              </a:rPr>
              <a:t>、路径数量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、</a:t>
            </a:r>
            <a:r>
              <a:rPr>
                <a:sym typeface="+mn-ea"/>
              </a:rPr>
              <a:t>dijkstra队列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数量级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宽屏</PresentationFormat>
  <Paragraphs>13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2045. 到达目的地的第二短时间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206</cp:revision>
  <dcterms:created xsi:type="dcterms:W3CDTF">2019-06-19T02:08:00Z</dcterms:created>
  <dcterms:modified xsi:type="dcterms:W3CDTF">2021-10-27T10:23:20Z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