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zh-CN"/>
              <a:t>1690. 石子游戏 VII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内容占位符 20"/>
          <p:cNvSpPr>
            <a:spLocks noGrp="1"/>
          </p:cNvSpPr>
          <p:nvPr>
            <p:ph idx="1"/>
          </p:nvPr>
        </p:nvSpPr>
        <p:spPr>
          <a:xfrm>
            <a:off x="1149985" y="824865"/>
            <a:ext cx="9892030" cy="475932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本题还是一个经典的博弈类动态规划题目，只是在求解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</a:t>
            </a:r>
            <a:r>
              <a:rPr>
                <a:cs typeface="Arial" panose="020B0604020202020204" pitchFamily="34" charset="0"/>
                <a:sym typeface="+mn-ea"/>
              </a:rPr>
              <a:t>的时候加入了前缀和。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首先准备好前缀和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presum</a:t>
            </a:r>
            <a:r>
              <a:rPr>
                <a:cs typeface="Arial" panose="020B0604020202020204" pitchFamily="34" charset="0"/>
                <a:sym typeface="+mn-ea"/>
              </a:rPr>
              <a:t>，为方便编码大小比原数组多一个，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presum[i+1]</a:t>
            </a:r>
            <a:r>
              <a:rPr>
                <a:cs typeface="Arial" panose="020B0604020202020204" pitchFamily="34" charset="0"/>
                <a:sym typeface="+mn-ea"/>
              </a:rPr>
              <a:t>表示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stones[0,i]</a:t>
            </a:r>
            <a:r>
              <a:rPr>
                <a:cs typeface="Arial" panose="020B0604020202020204" pitchFamily="34" charset="0"/>
                <a:sym typeface="+mn-ea"/>
              </a:rPr>
              <a:t>的和。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然后开始动态规划。令dp[i][j]表示先手面对stones[i,j]时能够得到的最大分差，当先手面对stones[i,j]时，有两个选择：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1、选stones[i]，那么可以获得分数stones[i+1,j]=presum[j + 1]-presum[i + 1]，接下来是对手的先手面对stones[i+1,j]，对手可以获得的最大分差是dp[i+1][j]，所以选择stones[i]最终可以获得的最大分差是presum[j + 1]-presum[i + 1]-dp[i+1][j]。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cs typeface="Arial" panose="020B0604020202020204" pitchFamily="34" charset="0"/>
                <a:sym typeface="+mn-ea"/>
              </a:rPr>
              <a:t>2</a:t>
            </a:r>
            <a:r>
              <a:rPr>
                <a:cs typeface="Arial" panose="020B0604020202020204" pitchFamily="34" charset="0"/>
                <a:sym typeface="+mn-ea"/>
              </a:rPr>
              <a:t>、选stones[j]，那么可以获得分数stones[i,j-1]=presum[j]-presum[i]，接下来是对手的先手面对stones[i,j-1]，对手可以获得的最大分差是dp[i][j-1]，所以选择stones[j]最终可以获得的最大分差是presum[j]-presum[i]-dp[i][j-1]。</a:t>
            </a:r>
            <a:endParaRPr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949450" y="3870325"/>
          <a:ext cx="8530590" cy="228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1" name="内容占位符 20"/>
          <p:cNvSpPr>
            <a:spLocks noGrp="1"/>
          </p:cNvSpPr>
          <p:nvPr>
            <p:ph idx="1"/>
          </p:nvPr>
        </p:nvSpPr>
        <p:spPr>
          <a:xfrm>
            <a:off x="1149985" y="824865"/>
            <a:ext cx="9892030" cy="1874520"/>
          </a:xfrm>
        </p:spPr>
        <p:txBody>
          <a:bodyPr>
            <a:normAutofit/>
          </a:bodyPr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我们需要知道任意区间的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</a:t>
            </a:r>
            <a:r>
              <a:rPr>
                <a:cs typeface="Arial" panose="020B0604020202020204" pitchFamily="34" charset="0"/>
                <a:sym typeface="+mn-ea"/>
              </a:rPr>
              <a:t>，所以是一个二维的动态规划过程。初始状态只有一个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stone</a:t>
            </a:r>
            <a:r>
              <a:rPr>
                <a:cs typeface="Arial" panose="020B0604020202020204" pitchFamily="34" charset="0"/>
                <a:sym typeface="+mn-ea"/>
              </a:rPr>
              <a:t>时，拿掉这个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stone</a:t>
            </a:r>
            <a:r>
              <a:rPr>
                <a:cs typeface="Arial" panose="020B0604020202020204" pitchFamily="34" charset="0"/>
                <a:sym typeface="+mn-ea"/>
              </a:rPr>
              <a:t>后没有剩下的，不能获得任何积分，所以所有的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dp[i,i]=0</a:t>
            </a:r>
            <a:r>
              <a:rPr>
                <a:cs typeface="Arial" panose="020B0604020202020204" pitchFamily="34" charset="0"/>
                <a:sym typeface="+mn-ea"/>
              </a:rPr>
              <a:t>。然后沿着对角线方向开始递推，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dp[i][j]=max(</a:t>
            </a:r>
            <a:r>
              <a:rPr>
                <a:cs typeface="Arial" panose="020B0604020202020204" pitchFamily="34" charset="0"/>
                <a:sym typeface="+mn-ea"/>
              </a:rPr>
              <a:t>stones[i+1,j]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</a:t>
            </a:r>
            <a:r>
              <a:rPr>
                <a:cs typeface="Arial" panose="020B0604020202020204" pitchFamily="34" charset="0"/>
                <a:sym typeface="+mn-ea"/>
              </a:rPr>
              <a:t>dp[i+1][j]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, </a:t>
            </a:r>
            <a:r>
              <a:rPr>
                <a:cs typeface="Arial" panose="020B0604020202020204" pitchFamily="34" charset="0"/>
                <a:sym typeface="+mn-ea"/>
              </a:rPr>
              <a:t>stones[i,j-1]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</a:t>
            </a:r>
            <a:r>
              <a:rPr>
                <a:cs typeface="Arial" panose="020B0604020202020204" pitchFamily="34" charset="0"/>
                <a:sym typeface="+mn-ea"/>
              </a:rPr>
              <a:t>dp[i][j-1]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)</a:t>
            </a:r>
            <a:r>
              <a:rPr>
                <a:cs typeface="Arial" panose="020B0604020202020204" pitchFamily="34" charset="0"/>
                <a:sym typeface="+mn-ea"/>
              </a:rPr>
              <a:t>，最终得到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dp[0][size-1]</a:t>
            </a:r>
            <a:r>
              <a:rPr>
                <a:cs typeface="Arial" panose="020B0604020202020204" pitchFamily="34" charset="0"/>
                <a:sym typeface="+mn-ea"/>
              </a:rPr>
              <a:t>就是答案。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546475" y="4495800"/>
            <a:ext cx="5896610" cy="1548130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989195" y="4495800"/>
            <a:ext cx="4472940" cy="1189990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359525" y="4495800"/>
            <a:ext cx="3102610" cy="805180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891145" y="4495800"/>
            <a:ext cx="1558925" cy="420370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10127615" y="4062730"/>
            <a:ext cx="914400" cy="346710"/>
          </a:xfrm>
          <a:prstGeom prst="wedgeRoundRectCallout">
            <a:avLst>
              <a:gd name="adj1" fmla="val -73402"/>
              <a:gd name="adj2" fmla="val 554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target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5880" y="341312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stones={ 5,3,1,4,2 }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TABLE_BEAUTIFY" val="smartTable{077e465c-2790-4c0e-99e0-d102da036ea2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演示</Application>
  <PresentationFormat>宽屏</PresentationFormat>
  <Paragraphs>69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1477. 找两个和为目标值且不重叠的子数组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180</cp:revision>
  <dcterms:created xsi:type="dcterms:W3CDTF">2019-06-19T02:08:00Z</dcterms:created>
  <dcterms:modified xsi:type="dcterms:W3CDTF">2021-01-23T05:02:54Z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