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9" r:id="rId5"/>
    <p:sldId id="41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2035. 将数组分成两个数组并最小化数组和的差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t>### 解题思路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本题和1755. 最接近目标值的子序列和有异曲同工之妙，建议在</a:t>
            </a:r>
            <a:r>
              <a:rPr lang="en-US" altLang="zh-CN"/>
              <a:t>1755</a:t>
            </a:r>
            <a:r>
              <a:t>的基础上来思考本题。</a:t>
            </a:r>
          </a:p>
          <a:p>
            <a:pPr marL="0" indent="0">
              <a:buNone/>
            </a:pPr>
            <a:r>
              <a:rPr>
                <a:sym typeface="+mn-ea"/>
              </a:rPr>
              <a:t>1、同样需要拆分数组，本题限定死了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个拆分数组的长度都是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1755</a:t>
            </a:r>
            <a:r>
              <a:rPr>
                <a:sym typeface="+mn-ea"/>
              </a:rPr>
              <a:t>给定了目标值</a:t>
            </a:r>
            <a:r>
              <a:rPr lang="en-US" altLang="zh-CN">
                <a:sym typeface="+mn-ea"/>
              </a:rPr>
              <a:t>goal</a:t>
            </a:r>
            <a:r>
              <a:rPr>
                <a:sym typeface="+mn-ea"/>
              </a:rPr>
              <a:t>，需要子集和与</a:t>
            </a:r>
            <a:r>
              <a:rPr lang="en-US" altLang="zh-CN">
                <a:sym typeface="+mn-ea"/>
              </a:rPr>
              <a:t>goal</a:t>
            </a:r>
            <a:r>
              <a:rPr>
                <a:sym typeface="+mn-ea"/>
              </a:rPr>
              <a:t>的绝对差最小，而本题是拆分的两个数组和</a:t>
            </a:r>
            <a:r>
              <a:rPr>
                <a:sym typeface="+mn-ea"/>
              </a:rPr>
              <a:t>绝对差最小。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、首先还是将数组拆分为两半，长度都是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，然后分别枚举所有子集并求和。由于本题限定了拆分数组的长度为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，所以我们需要将子集按照包含</a:t>
            </a:r>
            <a:r>
              <a:rPr lang="en-US" altLang="zh-CN">
                <a:sym typeface="+mn-ea"/>
              </a:rPr>
              <a:t>num</a:t>
            </a:r>
            <a:r>
              <a:rPr>
                <a:sym typeface="+mn-ea"/>
              </a:rPr>
              <a:t>的个数分类，这样如果前一半的子集包含</a:t>
            </a:r>
            <a:r>
              <a:rPr lang="en-US" altLang="zh-CN">
                <a:sym typeface="+mn-ea"/>
              </a:rPr>
              <a:t>x</a:t>
            </a:r>
            <a:r>
              <a:rPr>
                <a:sym typeface="+mn-ea"/>
              </a:rPr>
              <a:t>个</a:t>
            </a:r>
            <a:r>
              <a:rPr lang="en-US" altLang="zh-CN">
                <a:sym typeface="+mn-ea"/>
              </a:rPr>
              <a:t>num</a:t>
            </a:r>
            <a:r>
              <a:rPr>
                <a:sym typeface="+mn-ea"/>
              </a:rPr>
              <a:t>，那么后一半就只能选择包含</a:t>
            </a:r>
            <a:r>
              <a:rPr lang="en-US" altLang="zh-CN">
                <a:sym typeface="+mn-ea"/>
              </a:rPr>
              <a:t>n - x</a:t>
            </a:r>
            <a:r>
              <a:rPr>
                <a:sym typeface="+mn-ea"/>
              </a:rPr>
              <a:t>个</a:t>
            </a:r>
            <a:r>
              <a:rPr lang="en-US" altLang="zh-CN">
                <a:sym typeface="+mn-ea"/>
              </a:rPr>
              <a:t>num</a:t>
            </a:r>
            <a:r>
              <a:rPr>
                <a:sym typeface="+mn-ea"/>
              </a:rPr>
              <a:t>的子集配对。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4</a:t>
            </a:r>
            <a:r>
              <a:rPr>
                <a:sym typeface="+mn-ea"/>
              </a:rPr>
              <a:t>、接下来还是排序，双指针寻找离</a:t>
            </a:r>
            <a:r>
              <a:rPr lang="en-US" altLang="zh-CN">
                <a:sym typeface="+mn-ea"/>
              </a:rPr>
              <a:t>goal</a:t>
            </a:r>
            <a:r>
              <a:rPr>
                <a:sym typeface="+mn-ea"/>
              </a:rPr>
              <a:t>最近的配对子集。这里有一个问题，</a:t>
            </a:r>
            <a:r>
              <a:rPr lang="en-US" altLang="zh-CN">
                <a:sym typeface="+mn-ea"/>
              </a:rPr>
              <a:t>goal</a:t>
            </a:r>
            <a:r>
              <a:rPr>
                <a:sym typeface="+mn-ea"/>
              </a:rPr>
              <a:t>是多少呢？假设整个数组的和是</a:t>
            </a:r>
            <a:r>
              <a:rPr lang="en-US" altLang="zh-CN">
                <a:sym typeface="+mn-ea"/>
              </a:rPr>
              <a:t>allSum</a:t>
            </a:r>
            <a:r>
              <a:rPr>
                <a:sym typeface="+mn-ea"/>
              </a:rPr>
              <a:t>，显然</a:t>
            </a:r>
            <a:r>
              <a:rPr lang="en-US" altLang="zh-CN">
                <a:sym typeface="+mn-ea"/>
              </a:rPr>
              <a:t>goal</a:t>
            </a:r>
            <a:r>
              <a:rPr>
                <a:sym typeface="+mn-ea"/>
              </a:rPr>
              <a:t>最理想的就是</a:t>
            </a:r>
            <a:r>
              <a:rPr lang="en-US" altLang="zh-CN">
                <a:sym typeface="+mn-ea"/>
              </a:rPr>
              <a:t>allSum / 2</a:t>
            </a:r>
            <a:r>
              <a:rPr>
                <a:sym typeface="+mn-ea"/>
              </a:rPr>
              <a:t>，这样拆分的两个数组和一样，最小绝对差就是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14430"/>
            <a:ext cx="10969200" cy="475920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5</a:t>
            </a:r>
            <a:r>
              <a:rPr>
                <a:sym typeface="+mn-ea"/>
              </a:rPr>
              <a:t>、这里面有一个问题，就是</a:t>
            </a:r>
            <a:r>
              <a:rPr lang="en-US" altLang="zh-CN">
                <a:sym typeface="+mn-ea"/>
              </a:rPr>
              <a:t>allSum</a:t>
            </a:r>
            <a:r>
              <a:rPr>
                <a:sym typeface="+mn-ea"/>
              </a:rPr>
              <a:t>的奇偶性。如果</a:t>
            </a:r>
            <a:r>
              <a:rPr lang="en-US" altLang="zh-CN">
                <a:sym typeface="+mn-ea"/>
              </a:rPr>
              <a:t>allSum</a:t>
            </a:r>
            <a:r>
              <a:rPr>
                <a:sym typeface="+mn-ea"/>
              </a:rPr>
              <a:t>是偶数，那么</a:t>
            </a:r>
            <a:r>
              <a:rPr lang="en-US" altLang="zh-CN">
                <a:sym typeface="+mn-ea"/>
              </a:rPr>
              <a:t>goal = allSum / 2</a:t>
            </a:r>
            <a:r>
              <a:rPr>
                <a:sym typeface="+mn-ea"/>
              </a:rPr>
              <a:t>刚好平分，假设</a:t>
            </a:r>
            <a:r>
              <a:rPr lang="en-US" altLang="zh-CN">
                <a:sym typeface="+mn-ea"/>
              </a:rPr>
              <a:t>abs(sum1 - goal) = minDiff</a:t>
            </a:r>
            <a:r>
              <a:rPr>
                <a:sym typeface="+mn-ea"/>
              </a:rPr>
              <a:t>，那么</a:t>
            </a:r>
            <a:r>
              <a:rPr lang="en-US" altLang="zh-CN">
                <a:sym typeface="+mn-ea"/>
              </a:rPr>
              <a:t>abs(sum2 - goal)</a:t>
            </a:r>
            <a:r>
              <a:rPr>
                <a:sym typeface="+mn-ea"/>
              </a:rPr>
              <a:t>也必然是</a:t>
            </a:r>
            <a:r>
              <a:rPr lang="en-US" altLang="zh-CN">
                <a:sym typeface="+mn-ea"/>
              </a:rPr>
              <a:t>minDiff</a:t>
            </a:r>
            <a:r>
              <a:rPr>
                <a:sym typeface="+mn-ea"/>
              </a:rPr>
              <a:t>，这样</a:t>
            </a:r>
            <a:r>
              <a:rPr lang="en-US" altLang="zh-CN">
                <a:sym typeface="+mn-ea"/>
              </a:rPr>
              <a:t>abs(sum1-sum2) = 2 * minDiff</a:t>
            </a:r>
            <a:r>
              <a:rPr>
                <a:sym typeface="+mn-ea"/>
              </a:rPr>
              <a:t>。但是如果</a:t>
            </a:r>
            <a:r>
              <a:rPr lang="en-US" altLang="zh-CN">
                <a:sym typeface="+mn-ea"/>
              </a:rPr>
              <a:t>allSum</a:t>
            </a:r>
            <a:r>
              <a:rPr>
                <a:sym typeface="+mn-ea"/>
              </a:rPr>
              <a:t>是奇数，</a:t>
            </a:r>
            <a:r>
              <a:rPr lang="en-US" altLang="zh-CN">
                <a:sym typeface="+mn-ea"/>
              </a:rPr>
              <a:t>allSum = 2 * goal + 1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abs(sum1 - goal) = minDiff</a:t>
            </a:r>
            <a:r>
              <a:rPr>
                <a:sym typeface="+mn-ea"/>
              </a:rPr>
              <a:t>，情况就不一样了：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假设</a:t>
            </a:r>
            <a:r>
              <a:rPr lang="en-US" altLang="zh-CN">
                <a:sym typeface="+mn-ea"/>
              </a:rPr>
              <a:t>sum1 &gt; goal</a:t>
            </a:r>
            <a:r>
              <a:rPr>
                <a:sym typeface="+mn-ea"/>
              </a:rPr>
              <a:t>：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sum1 = goal + minDiff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sum2 = allSum - sum1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sum1 - sum2 = 2 * sum1 - allSum = 2 * minDiff + 2 * goal - allsum = </a:t>
            </a:r>
            <a:r>
              <a:rPr lang="en-US" altLang="zh-CN">
                <a:sym typeface="+mn-ea"/>
              </a:rPr>
              <a:t>2 * minDiff - 1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如果</a:t>
            </a:r>
            <a:r>
              <a:rPr lang="en-US" altLang="zh-CN">
                <a:sym typeface="+mn-ea"/>
              </a:rPr>
              <a:t>sum1 &lt; goal</a:t>
            </a:r>
            <a:r>
              <a:rPr>
                <a:sym typeface="+mn-ea"/>
              </a:rPr>
              <a:t>：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sum1 = goal - minDiff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sum2 - sum1 = allSum - 2 * sum1 = allSum - 2 * goal + 2 * minDiff = 2 * minDiff + 1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为避免探究</a:t>
            </a:r>
            <a:r>
              <a:rPr lang="en-US" altLang="zh-CN">
                <a:sym typeface="+mn-ea"/>
              </a:rPr>
              <a:t>sum1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goal</a:t>
            </a:r>
            <a:r>
              <a:rPr>
                <a:sym typeface="+mn-ea"/>
              </a:rPr>
              <a:t>的大小关系，这里有一个巧妙的方法规避它。我们事先将所有</a:t>
            </a:r>
            <a:r>
              <a:rPr lang="en-US" altLang="zh-CN">
                <a:sym typeface="+mn-ea"/>
              </a:rPr>
              <a:t>nums * 2</a:t>
            </a:r>
            <a:r>
              <a:rPr>
                <a:sym typeface="+mn-ea"/>
              </a:rPr>
              <a:t>，这样就确保了</a:t>
            </a:r>
            <a:r>
              <a:rPr lang="en-US" altLang="zh-CN">
                <a:sym typeface="+mn-ea"/>
              </a:rPr>
              <a:t>allSum</a:t>
            </a:r>
            <a:r>
              <a:rPr>
                <a:sym typeface="+mn-ea"/>
              </a:rPr>
              <a:t>是偶数，</a:t>
            </a:r>
            <a:r>
              <a:rPr lang="en-US" altLang="zh-CN">
                <a:sym typeface="+mn-ea"/>
              </a:rPr>
              <a:t>goal * 2 = allSum</a:t>
            </a:r>
            <a:r>
              <a:rPr>
                <a:sym typeface="+mn-ea"/>
              </a:rPr>
              <a:t>，这样</a:t>
            </a:r>
            <a:r>
              <a:rPr lang="en-US" altLang="zh-CN">
                <a:sym typeface="+mn-ea"/>
              </a:rPr>
              <a:t>2 * minDiff</a:t>
            </a:r>
            <a:r>
              <a:rPr>
                <a:sym typeface="+mn-ea"/>
              </a:rPr>
              <a:t>就是两个数组和的最小绝对差。最后将它除以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，即</a:t>
            </a:r>
            <a:r>
              <a:rPr lang="en-US" altLang="zh-CN">
                <a:sym typeface="+mn-ea"/>
              </a:rPr>
              <a:t>minDiff</a:t>
            </a:r>
            <a:r>
              <a:rPr>
                <a:sym typeface="+mn-ea"/>
              </a:rPr>
              <a:t>就是原始数组拆分为两个数组的最小绝对差。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### </a:t>
            </a:r>
            <a:r>
              <a:rPr>
                <a:sym typeface="+mn-ea"/>
              </a:rPr>
              <a:t>复杂度分析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时间复杂度：记数组长度的一半是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，则遍历子集是</a:t>
            </a:r>
            <a:r>
              <a:rPr lang="en-US" altLang="zh-CN">
                <a:sym typeface="+mn-ea"/>
              </a:rPr>
              <a:t>2 * 2 ^ n</a:t>
            </a:r>
            <a:r>
              <a:rPr>
                <a:sym typeface="+mn-ea"/>
              </a:rPr>
              <a:t>，每个子集找任意一个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的位置需要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，所以遍历的时间复杂度是</a:t>
            </a:r>
            <a:r>
              <a:rPr lang="en-US" altLang="zh-CN">
                <a:sym typeface="+mn-ea"/>
              </a:rPr>
              <a:t>2 * 2 ^ n * n</a:t>
            </a:r>
            <a:r>
              <a:rPr>
                <a:sym typeface="+mn-ea"/>
              </a:rPr>
              <a:t>。子集和的个数是</a:t>
            </a:r>
            <a:r>
              <a:rPr lang="en-US" altLang="zh-CN">
                <a:sym typeface="+mn-ea"/>
              </a:rPr>
              <a:t>2 * </a:t>
            </a:r>
            <a:r>
              <a:rPr lang="en-US" altLang="zh-CN">
                <a:sym typeface="+mn-ea"/>
              </a:rPr>
              <a:t>2 ^ n</a:t>
            </a:r>
            <a:r>
              <a:rPr>
                <a:sym typeface="+mn-ea"/>
              </a:rPr>
              <a:t>，排序需要</a:t>
            </a:r>
            <a:r>
              <a:rPr lang="en-US" altLang="zh-CN">
                <a:sym typeface="+mn-ea"/>
              </a:rPr>
              <a:t>2 * 2 ^ n * log(2 ^ n) = 2 * 2 ^ n * n</a:t>
            </a:r>
            <a:r>
              <a:rPr>
                <a:sym typeface="+mn-ea"/>
              </a:rPr>
              <a:t>。双指针只需要遍历一次所有子集和，复杂度是</a:t>
            </a:r>
            <a:r>
              <a:rPr lang="en-US" altLang="zh-CN">
                <a:sym typeface="+mn-ea"/>
              </a:rPr>
              <a:t>2 ^ n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空间复杂度：需要记录所有的子集和，空间复杂度是</a:t>
            </a:r>
            <a:r>
              <a:rPr lang="en-US" altLang="zh-CN">
                <a:sym typeface="+mn-ea"/>
              </a:rPr>
              <a:t>2 * </a:t>
            </a:r>
            <a:r>
              <a:rPr lang="en-US" altLang="zh-CN">
                <a:sym typeface="+mn-ea"/>
              </a:rPr>
              <a:t>2 ^ n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1211</Words>
  <Application>WPS 演示</Application>
  <PresentationFormat>宽屏</PresentationFormat>
  <Paragraphs>25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1755. 最接近目标值的子序列和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天浩</cp:lastModifiedBy>
  <cp:revision>208</cp:revision>
  <dcterms:created xsi:type="dcterms:W3CDTF">2019-06-19T02:08:00Z</dcterms:created>
  <dcterms:modified xsi:type="dcterms:W3CDTF">2021-10-15T13:09:23Z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373942E338E948B4961A8CD935E7795D</vt:lpwstr>
  </property>
</Properties>
</file>