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1749. 任意子数组和的绝对值的最大值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  <a:r>
              <a:rPr altLang="zh-CN">
                <a:sym typeface="+mn-ea"/>
              </a:rPr>
              <a:t>分两种情况考虑，要么是最大的正数，要么是最小的负数。</a:t>
            </a:r>
            <a:endParaRPr altLang="zh-CN">
              <a:sym typeface="+mn-ea"/>
            </a:endParaRPr>
          </a:p>
          <a:p>
            <a:pPr marL="0" indent="0">
              <a:buNone/>
            </a:pPr>
            <a:endParaRPr altLang="zh-CN">
              <a:sym typeface="+mn-ea"/>
            </a:endParaRPr>
          </a:p>
          <a:p>
            <a:pPr marL="0" indent="0">
              <a:buNone/>
            </a:pPr>
            <a:r>
              <a:rPr altLang="zh-CN">
                <a:sym typeface="+mn-ea"/>
              </a:rPr>
              <a:t>先考虑最大正数的情况，有以下结论：</a:t>
            </a:r>
            <a:endParaRPr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</a:t>
            </a:r>
            <a:r>
              <a:rPr altLang="zh-CN">
                <a:sym typeface="+mn-ea"/>
              </a:rPr>
              <a:t>显然该子数组需要以一个正数开头。假设最大子数组是</a:t>
            </a:r>
            <a:r>
              <a:rPr lang="en-US" altLang="zh-CN">
                <a:sym typeface="+mn-ea"/>
              </a:rPr>
              <a:t>[Ai,Aj,Ak]</a:t>
            </a:r>
            <a:r>
              <a:rPr>
                <a:sym typeface="+mn-ea"/>
              </a:rPr>
              <a:t>，如果</a:t>
            </a:r>
            <a:r>
              <a:rPr lang="en-US" altLang="zh-CN">
                <a:sym typeface="+mn-ea"/>
              </a:rPr>
              <a:t>Ai</a:t>
            </a:r>
            <a:r>
              <a:rPr>
                <a:sym typeface="+mn-ea"/>
              </a:rPr>
              <a:t>是负数，那么</a:t>
            </a:r>
            <a:r>
              <a:rPr lang="en-US" altLang="zh-CN">
                <a:sym typeface="+mn-ea"/>
              </a:rPr>
              <a:t>sum[Aj,Ak] &gt; sum[</a:t>
            </a:r>
            <a:r>
              <a:rPr lang="en-US" altLang="zh-CN">
                <a:sym typeface="+mn-ea"/>
              </a:rPr>
              <a:t>Ai,Aj,Ak</a:t>
            </a:r>
            <a:r>
              <a:rPr lang="en-US" altLang="zh-CN">
                <a:sym typeface="+mn-ea"/>
              </a:rPr>
              <a:t>]</a:t>
            </a:r>
            <a:r>
              <a:rPr>
                <a:sym typeface="+mn-ea"/>
              </a:rPr>
              <a:t>，和假设矛盾。所以最大子数组只能是正数开头。进一步，当一段前缀和是负数时，这段数组必然不能是最大子数组的开头部分。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、由上面的结论，我们可以从头开始计算前缀和，并记录下最大的一个作为备选答案。当第一次出现前缀和为负数时，就可以丢弃掉这一段，重新开始计算前缀和。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、当前缀和出现负数，有没有可能是这一段的中间开始，和接下来的一段构成最大子数组呢？答案是不可能。假设</a:t>
            </a:r>
            <a:r>
              <a:rPr lang="en-US" altLang="zh-CN">
                <a:sym typeface="+mn-ea"/>
              </a:rPr>
              <a:t>[Ai,Aj,Ak]</a:t>
            </a:r>
            <a:r>
              <a:rPr>
                <a:sym typeface="+mn-ea"/>
              </a:rPr>
              <a:t>是第一次出现前缀和为负数，而</a:t>
            </a:r>
            <a:r>
              <a:rPr lang="en-US" altLang="zh-CN">
                <a:sym typeface="+mn-ea"/>
              </a:rPr>
              <a:t>[Aj,Ak,An]</a:t>
            </a:r>
            <a:r>
              <a:rPr>
                <a:sym typeface="+mn-ea"/>
              </a:rPr>
              <a:t>构成了最大子数组，由于</a:t>
            </a:r>
            <a:r>
              <a:rPr lang="en-US" altLang="zh-CN">
                <a:sym typeface="+mn-ea"/>
              </a:rPr>
              <a:t>sum[Ai,Aj)</a:t>
            </a:r>
            <a:r>
              <a:rPr>
                <a:sym typeface="+mn-ea"/>
              </a:rPr>
              <a:t>是正数，所以</a:t>
            </a:r>
            <a:r>
              <a:rPr lang="en-US" altLang="zh-CN">
                <a:sym typeface="+mn-ea"/>
              </a:rPr>
              <a:t>sum[Ai,Aj,Ak,An] &gt; sum[Aj,Ak,An]</a:t>
            </a:r>
            <a:r>
              <a:rPr>
                <a:sym typeface="+mn-ea"/>
              </a:rPr>
              <a:t>，出现矛盾。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>
                <a:sym typeface="+mn-ea"/>
              </a:rPr>
              <a:t>综上，我们采用类似滑动窗口的思想，不停计算前缀和并记录最大的一个。当出现负数前缀和时，就弹出窗口内的所有数，重新开始计算前缀和。这样一次遍历就能找到最大子数组。同理，我们也可以找到最小负数子数组，两者绝对值更大的一个就是最终答案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宽屏</PresentationFormat>
  <Paragraphs>18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1871. 跳跃游戏 VII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182</cp:revision>
  <dcterms:created xsi:type="dcterms:W3CDTF">2019-06-19T02:08:00Z</dcterms:created>
  <dcterms:modified xsi:type="dcterms:W3CDTF">2021-05-27T13:38:58Z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373942E338E948B4961A8CD935E7795D</vt:lpwstr>
  </property>
</Properties>
</file>