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4" r:id="rId5"/>
    <p:sldId id="413" r:id="rId6"/>
    <p:sldId id="41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943. 最短超级串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  <a:r>
              <a:t>假设已经知道</a:t>
            </a:r>
            <a:r>
              <a:rPr lang="en-US" altLang="zh-CN"/>
              <a:t>A</a:t>
            </a:r>
            <a:r>
              <a:t>、</a:t>
            </a:r>
            <a:r>
              <a:rPr lang="en-US" altLang="zh-CN"/>
              <a:t>B</a:t>
            </a:r>
            <a:r>
              <a:t>、</a:t>
            </a:r>
            <a:r>
              <a:rPr lang="en-US" altLang="zh-CN"/>
              <a:t>C</a:t>
            </a:r>
            <a:r>
              <a:t>三个单词的情况，考虑第</a:t>
            </a:r>
            <a:r>
              <a:rPr lang="en-US" altLang="zh-CN"/>
              <a:t>4</a:t>
            </a:r>
            <a:r>
              <a:t>个单词</a:t>
            </a:r>
            <a:r>
              <a:rPr lang="en-US" altLang="zh-CN"/>
              <a:t>D</a:t>
            </a:r>
            <a:r>
              <a:t>加入进来以后，如何组成最短词。</a:t>
            </a:r>
          </a:p>
          <a:p>
            <a:pPr marL="0" indent="0">
              <a:buNone/>
            </a:pPr>
            <a:r>
              <a:rPr lang="en-US" altLang="zh-CN"/>
              <a:t>1</a:t>
            </a:r>
            <a:r>
              <a:t>、很显然，有可能是</a:t>
            </a:r>
            <a:r>
              <a:rPr lang="en-US" altLang="zh-CN"/>
              <a:t>D</a:t>
            </a:r>
            <a:r>
              <a:t>排在第一个，也可能是</a:t>
            </a:r>
            <a:r>
              <a:rPr lang="en-US" altLang="zh-CN"/>
              <a:t>A</a:t>
            </a:r>
            <a:r>
              <a:t>、</a:t>
            </a:r>
            <a:r>
              <a:rPr lang="en-US" altLang="zh-CN"/>
              <a:t>B</a:t>
            </a:r>
            <a:r>
              <a:t>、</a:t>
            </a:r>
            <a:r>
              <a:rPr lang="en-US" altLang="zh-CN"/>
              <a:t>C</a:t>
            </a:r>
            <a:r>
              <a:t>排在第一个，所以我们需要遍历每一种情况。</a:t>
            </a:r>
            <a:r>
              <a:rPr lang="en-US" altLang="zh-CN"/>
              <a:t>2</a:t>
            </a:r>
            <a:r>
              <a:t>、然后再看，确定了第一个以后，后面应该接什么呢？假设</a:t>
            </a:r>
            <a:r>
              <a:rPr lang="en-US" altLang="zh-CN"/>
              <a:t>D</a:t>
            </a:r>
            <a:r>
              <a:t>是第一个，</a:t>
            </a:r>
            <a:r>
              <a:rPr lang="en-US" altLang="zh-CN"/>
              <a:t>A</a:t>
            </a:r>
            <a:r>
              <a:t>、</a:t>
            </a:r>
            <a:r>
              <a:rPr lang="en-US" altLang="zh-CN"/>
              <a:t>B</a:t>
            </a:r>
            <a:r>
              <a:t>、</a:t>
            </a:r>
            <a:r>
              <a:rPr lang="en-US" altLang="zh-CN"/>
              <a:t>C</a:t>
            </a:r>
            <a:r>
              <a:t>的最短词是</a:t>
            </a:r>
            <a:r>
              <a:rPr lang="en-US" altLang="zh-CN"/>
              <a:t>ABC</a:t>
            </a:r>
            <a:r>
              <a:t>，那么答案是不是就是</a:t>
            </a:r>
            <a:r>
              <a:rPr lang="en-US" altLang="zh-CN"/>
              <a:t>DABC</a:t>
            </a:r>
            <a:r>
              <a:t>呢？很明显也不一定，</a:t>
            </a:r>
            <a:r>
              <a:rPr lang="en-US" altLang="zh-CN"/>
              <a:t>ABC</a:t>
            </a:r>
            <a:r>
              <a:t>最短的情况下，</a:t>
            </a:r>
            <a:r>
              <a:rPr lang="en-US" altLang="zh-CN"/>
              <a:t>DCAB</a:t>
            </a:r>
            <a:r>
              <a:t>是有可能比</a:t>
            </a:r>
            <a:r>
              <a:rPr lang="en-US" altLang="zh-CN"/>
              <a:t>DABC</a:t>
            </a:r>
            <a:r>
              <a:t>更短的。所以第二个单词仍然需要遍历所有情况。</a:t>
            </a:r>
          </a:p>
          <a:p>
            <a:pPr marL="0" indent="0">
              <a:buNone/>
            </a:pPr>
            <a:r>
              <a:rPr lang="en-US" altLang="zh-CN"/>
              <a:t>3</a:t>
            </a:r>
            <a:r>
              <a:t>、这就提示我们，需要一个二维的状态来帮助描述问题。令</a:t>
            </a:r>
            <a:r>
              <a:rPr lang="en-US" altLang="zh-CN"/>
              <a:t>DP[mask][i]</a:t>
            </a:r>
            <a:r>
              <a:t>表示所选单词集合是</a:t>
            </a:r>
            <a:r>
              <a:rPr lang="en-US" altLang="zh-CN"/>
              <a:t>mask</a:t>
            </a:r>
            <a:r>
              <a:t>、第一个单词索引是</a:t>
            </a:r>
            <a:r>
              <a:rPr lang="en-US" altLang="zh-CN"/>
              <a:t>i</a:t>
            </a:r>
            <a:r>
              <a:t>时，能够得到的最短词。在上面的例子中，</a:t>
            </a:r>
            <a:r>
              <a:rPr lang="en-US" altLang="zh-CN"/>
              <a:t>mask=[A,B,C]</a:t>
            </a:r>
            <a:r>
              <a:t>，</a:t>
            </a:r>
            <a:r>
              <a:rPr lang="en-US" altLang="zh-CN"/>
              <a:t>i</a:t>
            </a:r>
            <a:r>
              <a:t>可选</a:t>
            </a:r>
            <a:r>
              <a:rPr lang="en-US" altLang="zh-CN"/>
              <a:t>[0,1,2]</a:t>
            </a:r>
            <a:r>
              <a:t>；然后单词</a:t>
            </a:r>
            <a:r>
              <a:rPr lang="en-US" altLang="zh-CN"/>
              <a:t>D</a:t>
            </a:r>
            <a:r>
              <a:t>、索引</a:t>
            </a:r>
            <a:r>
              <a:rPr lang="en-US" altLang="zh-CN"/>
              <a:t>3</a:t>
            </a:r>
            <a:r>
              <a:t>来了，此时</a:t>
            </a:r>
            <a:r>
              <a:rPr lang="en-US" altLang="zh-CN">
                <a:sym typeface="+mn-ea"/>
              </a:rPr>
              <a:t>mask=[A,B,C,D]</a:t>
            </a:r>
            <a:r>
              <a:rPr>
                <a:sym typeface="+mn-ea"/>
              </a:rPr>
              <a:t>，我们需要求出所有的</a:t>
            </a:r>
            <a:r>
              <a:rPr lang="en-US" altLang="zh-CN">
                <a:sym typeface="+mn-ea"/>
              </a:rPr>
              <a:t>dp[</a:t>
            </a:r>
            <a:r>
              <a:rPr lang="en-US" altLang="zh-CN">
                <a:sym typeface="+mn-ea"/>
              </a:rPr>
              <a:t>A,B,C,D</a:t>
            </a:r>
            <a:r>
              <a:rPr lang="en-US" altLang="zh-CN">
                <a:sym typeface="+mn-ea"/>
              </a:rPr>
              <a:t>][0,1,2,3]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、如何求某一个</a:t>
            </a:r>
            <a:r>
              <a:rPr lang="en-US" altLang="zh-CN">
                <a:sym typeface="+mn-ea"/>
              </a:rPr>
              <a:t>dp[A,B,C,D][i]</a:t>
            </a:r>
            <a:r>
              <a:rPr>
                <a:sym typeface="+mn-ea"/>
              </a:rPr>
              <a:t>呢？假设</a:t>
            </a:r>
            <a:r>
              <a:rPr lang="en-US" altLang="zh-CN">
                <a:sym typeface="+mn-ea"/>
              </a:rPr>
              <a:t>i=0</a:t>
            </a:r>
            <a:r>
              <a:rPr>
                <a:sym typeface="+mn-ea"/>
              </a:rPr>
              <a:t>，这意味着我们认为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排在第一个的时候会得到最短词，那么就还剩下</a:t>
            </a:r>
            <a:r>
              <a:rPr lang="en-US" altLang="zh-CN">
                <a:sym typeface="+mn-ea"/>
              </a:rPr>
              <a:t>[B,C,D]</a:t>
            </a:r>
            <a:r>
              <a:rPr>
                <a:sym typeface="+mn-ea"/>
              </a:rPr>
              <a:t>，遍历这个集合的每一个元素接在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后面，取最小值就可以了。也就是说</a:t>
            </a:r>
            <a:r>
              <a:rPr lang="en-US" altLang="zh-CN">
                <a:sym typeface="+mn-ea"/>
              </a:rPr>
              <a:t>dp[A,B,C,D][0]=min(A.size + dp[B,C,D][1] - </a:t>
            </a:r>
            <a:r>
              <a:rPr lang="en-US" altLang="zh-CN">
                <a:sym typeface="+mn-ea"/>
              </a:rPr>
              <a:t>overlap(A,B),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A.size + dp[B,C,D][2] - overlap(A,C),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A.size + dp[B,C,D][3] - </a:t>
            </a:r>
            <a:r>
              <a:rPr lang="en-US" altLang="zh-CN">
                <a:sym typeface="+mn-ea"/>
              </a:rPr>
              <a:t>overlap(A,D))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至此，我们推导出了状态转移方程，接下来递推到取全部单词的集合，取最小值就可以了。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t>剩下就是细节的处理了：</a:t>
            </a:r>
          </a:p>
          <a:p>
            <a:pPr marL="0" indent="0">
              <a:buNone/>
            </a:pPr>
            <a:r>
              <a:rPr lang="en-US" altLang="zh-CN"/>
              <a:t>1</a:t>
            </a:r>
            <a:r>
              <a:t>、因为最多只有</a:t>
            </a:r>
            <a:r>
              <a:rPr lang="en-US" altLang="zh-CN"/>
              <a:t>12</a:t>
            </a:r>
            <a:r>
              <a:t>个单词，所以可以用一个整数的</a:t>
            </a:r>
            <a:r>
              <a:rPr lang="en-US" altLang="zh-CN"/>
              <a:t>bit</a:t>
            </a:r>
            <a:r>
              <a:t>位来表示所选单词的集合</a:t>
            </a:r>
            <a:r>
              <a:rPr lang="en-US" altLang="zh-CN"/>
              <a:t>mask</a:t>
            </a:r>
            <a:r>
              <a:t>，某个单词被选上了，那么该单词的</a:t>
            </a:r>
            <a:r>
              <a:rPr lang="en-US" altLang="zh-CN"/>
              <a:t>index</a:t>
            </a:r>
            <a:r>
              <a:t>对应的</a:t>
            </a:r>
            <a:r>
              <a:rPr lang="en-US" altLang="zh-CN"/>
              <a:t>bit</a:t>
            </a:r>
            <a:r>
              <a:t>位置</a:t>
            </a:r>
            <a:r>
              <a:rPr lang="en-US" altLang="zh-CN"/>
              <a:t>1</a:t>
            </a:r>
            <a:r>
              <a:t>，没选上就是</a:t>
            </a:r>
            <a:r>
              <a:rPr lang="en-US" altLang="zh-CN"/>
              <a:t>0</a:t>
            </a:r>
            <a:r>
              <a:t>。</a:t>
            </a:r>
          </a:p>
          <a:p>
            <a:pPr marL="0" indent="0">
              <a:buNone/>
            </a:pPr>
            <a:r>
              <a:rPr lang="en-US" altLang="zh-CN"/>
              <a:t>2</a:t>
            </a:r>
            <a:r>
              <a:t>、可以先计算出所有单词两两排列时的</a:t>
            </a:r>
            <a:r>
              <a:rPr lang="en-US" altLang="zh-CN"/>
              <a:t>overlaps</a:t>
            </a:r>
            <a:r>
              <a:t>，避免后面需要使用时重复计算。</a:t>
            </a:r>
          </a:p>
          <a:p>
            <a:pPr marL="0" indent="0">
              <a:buNone/>
            </a:pPr>
            <a:r>
              <a:rPr lang="en-US" altLang="zh-CN"/>
              <a:t>3</a:t>
            </a:r>
            <a:r>
              <a:t>、按照上面的思路，我们很容易按照集合里选择单词的数量来递推，比如先计算所有选择</a:t>
            </a:r>
            <a:r>
              <a:rPr lang="en-US" altLang="zh-CN"/>
              <a:t>3</a:t>
            </a:r>
            <a:r>
              <a:t>个单词的情况，再计算选择</a:t>
            </a:r>
            <a:r>
              <a:rPr lang="en-US" altLang="zh-CN"/>
              <a:t>4</a:t>
            </a:r>
            <a:r>
              <a:t>个单词的情况。这样实现起来比较麻烦，其实没有必要。直接按顺序递增</a:t>
            </a:r>
            <a:r>
              <a:rPr lang="en-US" altLang="zh-CN"/>
              <a:t>mask</a:t>
            </a:r>
            <a:r>
              <a:t>就可以了，因为当我们计算某一个</a:t>
            </a:r>
            <a:r>
              <a:rPr lang="en-US" altLang="zh-CN"/>
              <a:t>mask</a:t>
            </a:r>
            <a:r>
              <a:t>时，它所有的子集一定比它小，这就意味着我们已经计算过该子集了，而状态</a:t>
            </a:r>
            <a:r>
              <a:rPr lang="en-US" altLang="zh-CN"/>
              <a:t>mask</a:t>
            </a:r>
            <a:r>
              <a:t>的值只和它的子集相关。</a:t>
            </a:r>
          </a:p>
          <a:p>
            <a:pPr marL="0" indent="0">
              <a:buNone/>
            </a:pPr>
            <a:r>
              <a:rPr lang="en-US" altLang="zh-CN"/>
              <a:t>4</a:t>
            </a:r>
            <a:r>
              <a:t>、以上我们只计算出了最短词的长度，而题目要求这个最短词的字符串。所以还需要一个辅助数组记录下每一个状态是从哪里转移来的，这样就可以推导还原出最短字符串了。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t>### 复杂度分析</a:t>
            </a:r>
          </a:p>
          <a:p>
            <a:pPr marL="0" indent="0">
              <a:buNone/>
            </a:pPr>
            <a:r>
              <a:t>时间复杂度：计算</a:t>
            </a:r>
            <a:r>
              <a:rPr lang="en-US" altLang="zh-CN"/>
              <a:t>overlaps</a:t>
            </a:r>
            <a:r>
              <a:t>需要</a:t>
            </a:r>
            <a:r>
              <a:rPr lang="en-US" altLang="zh-CN"/>
              <a:t>n²*size²</a:t>
            </a:r>
            <a:r>
              <a:t>，</a:t>
            </a:r>
            <a:r>
              <a:rPr lang="en-US" altLang="zh-CN"/>
              <a:t>n</a:t>
            </a:r>
            <a:r>
              <a:t>是单词个数，</a:t>
            </a:r>
            <a:r>
              <a:rPr lang="en-US" altLang="zh-CN"/>
              <a:t>size</a:t>
            </a:r>
            <a:r>
              <a:t>是单词长度，递推</a:t>
            </a:r>
            <a:r>
              <a:rPr lang="en-US" altLang="zh-CN"/>
              <a:t>dp</a:t>
            </a:r>
            <a:r>
              <a:t>需要</a:t>
            </a:r>
            <a:r>
              <a:rPr lang="en-US" altLang="zh-CN">
                <a:sym typeface="+mn-ea"/>
              </a:rPr>
              <a:t>n²*</a:t>
            </a:r>
            <a:r>
              <a:rPr lang="en-US" altLang="zh-CN"/>
              <a:t>2</a:t>
            </a:r>
            <a:r>
              <a:t>的</a:t>
            </a:r>
            <a:r>
              <a:rPr lang="en-US" altLang="zh-CN"/>
              <a:t>n</a:t>
            </a:r>
            <a:r>
              <a:t>次方，总时间复杂度是</a:t>
            </a:r>
            <a:r>
              <a:rPr lang="en-US" altLang="zh-CN">
                <a:sym typeface="+mn-ea"/>
              </a:rPr>
              <a:t>n²*(size²+2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次方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t>空间复杂度：保存</a:t>
            </a:r>
            <a:r>
              <a:rPr lang="en-US" altLang="zh-CN"/>
              <a:t>overlaps</a:t>
            </a:r>
            <a:r>
              <a:t>需要</a:t>
            </a:r>
            <a:r>
              <a:rPr lang="en-US" altLang="zh-CN">
                <a:sym typeface="+mn-ea"/>
              </a:rPr>
              <a:t>n²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dp</a:t>
            </a:r>
            <a:r>
              <a:rPr>
                <a:sym typeface="+mn-ea"/>
              </a:rPr>
              <a:t>需要</a:t>
            </a:r>
            <a:r>
              <a:rPr lang="en-US" altLang="zh-CN">
                <a:sym typeface="+mn-ea"/>
              </a:rPr>
              <a:t>n*(2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次方</a:t>
            </a:r>
            <a:r>
              <a:rPr lang="en-US" altLang="zh-CN">
                <a:sym typeface="+mn-ea"/>
              </a:rPr>
              <a:t>)</a:t>
            </a:r>
            <a:r>
              <a:rPr>
                <a:sym typeface="+mn-ea"/>
              </a:rPr>
              <a:t>，辅助</a:t>
            </a:r>
            <a:r>
              <a:rPr lang="en-US" altLang="zh-CN">
                <a:sym typeface="+mn-ea"/>
              </a:rPr>
              <a:t>dp</a:t>
            </a:r>
            <a:r>
              <a:rPr>
                <a:sym typeface="+mn-ea"/>
              </a:rPr>
              <a:t>数组需要</a:t>
            </a:r>
            <a:r>
              <a:rPr lang="en-US" altLang="zh-CN">
                <a:sym typeface="+mn-ea"/>
              </a:rPr>
              <a:t>n*(2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次方</a:t>
            </a:r>
            <a:r>
              <a:rPr lang="en-US" altLang="zh-CN">
                <a:sym typeface="+mn-ea"/>
              </a:rPr>
              <a:t>)</a:t>
            </a:r>
            <a:r>
              <a:rPr>
                <a:sym typeface="+mn-ea"/>
              </a:rPr>
              <a:t>，总的空间复杂度是</a:t>
            </a:r>
            <a:r>
              <a:rPr lang="en-US" altLang="zh-CN">
                <a:sym typeface="+mn-ea"/>
              </a:rPr>
              <a:t>n*(n+2*2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次方</a:t>
            </a:r>
            <a:r>
              <a:rPr lang="en-US" altLang="zh-CN">
                <a:sym typeface="+mn-ea"/>
              </a:rPr>
              <a:t>)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90400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t>### 代码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1191</Words>
  <Application>WPS 演示</Application>
  <PresentationFormat>宽屏</PresentationFormat>
  <Paragraphs>24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790. 多米诺和托米诺平铺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174</cp:revision>
  <dcterms:created xsi:type="dcterms:W3CDTF">2019-06-19T02:08:00Z</dcterms:created>
  <dcterms:modified xsi:type="dcterms:W3CDTF">2021-03-29T06:04:43Z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373942E338E948B4961A8CD935E7795D</vt:lpwstr>
  </property>
</Properties>
</file>