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928. 尽量减少恶意软件的传播 II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  <a:r>
              <a:rPr altLang="zh-CN">
                <a:sym typeface="+mn-ea"/>
              </a:rPr>
              <a:t>此题的直接思路是遍历所有病毒，每次删除一个，然后</a:t>
            </a:r>
            <a:r>
              <a:rPr lang="en-US" altLang="zh-CN">
                <a:sym typeface="+mn-ea"/>
              </a:rPr>
              <a:t>DFS</a:t>
            </a:r>
            <a:r>
              <a:rPr>
                <a:sym typeface="+mn-ea"/>
              </a:rPr>
              <a:t>或者并查集检查病毒扩散完成后受感染的软件个数，感染个数最多的就是应该删除的病毒。很显然，这个算法时间复杂度有点高，假设最开始病毒的个数是</a:t>
            </a:r>
            <a:r>
              <a:rPr lang="en-US" altLang="zh-CN">
                <a:sym typeface="+mn-ea"/>
              </a:rPr>
              <a:t>M</a:t>
            </a:r>
            <a:r>
              <a:rPr>
                <a:sym typeface="+mn-ea"/>
              </a:rPr>
              <a:t>，遍历一次</a:t>
            </a:r>
            <a:r>
              <a:rPr lang="en-US" altLang="zh-CN">
                <a:sym typeface="+mn-ea"/>
              </a:rPr>
              <a:t>graph</a:t>
            </a:r>
            <a:r>
              <a:rPr>
                <a:sym typeface="+mn-ea"/>
              </a:rPr>
              <a:t>的时间复杂度是</a:t>
            </a:r>
            <a:r>
              <a:rPr lang="en-US" altLang="zh-CN">
                <a:sym typeface="+mn-ea"/>
              </a:rPr>
              <a:t>T</a:t>
            </a:r>
            <a:r>
              <a:rPr>
                <a:sym typeface="+mn-ea"/>
              </a:rPr>
              <a:t>，则总的时间复杂度是</a:t>
            </a:r>
            <a:r>
              <a:rPr lang="en-US" altLang="zh-CN">
                <a:sym typeface="+mn-ea"/>
              </a:rPr>
              <a:t>M * T</a:t>
            </a:r>
            <a:r>
              <a:rPr>
                <a:sym typeface="+mn-ea"/>
              </a:rPr>
              <a:t>。本题中由于</a:t>
            </a:r>
            <a:r>
              <a:rPr lang="en-US" altLang="zh-CN">
                <a:sym typeface="+mn-ea"/>
              </a:rPr>
              <a:t>graph</a:t>
            </a:r>
            <a:r>
              <a:rPr>
                <a:sym typeface="+mn-ea"/>
              </a:rPr>
              <a:t>的描述方式，遍历一次需要</a:t>
            </a:r>
            <a:r>
              <a:rPr lang="en-US" altLang="zh-CN">
                <a:sym typeface="+mn-ea"/>
              </a:rPr>
              <a:t>n * n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是节点个数。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有没有更好的算法呢？我们需要分析一下病毒扩散的几种方式：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、该集合没有病毒，那么删除任何病毒都对该集合没有影响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、该集合有一个病毒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，那么删除病毒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这个集合内的所有软件得救。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、该集合有两个病毒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，不过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躲在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后面，这样删除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以后，同样可以拯救集合内的所有软件。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、该集合有两个病毒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或者更多，每个病毒都直接和一个正常软件相连。这种情况下，删除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或者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都没有意义，最终集合内的所有软件还是会被感染。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>
                <a:sym typeface="+mn-ea"/>
              </a:rPr>
              <a:t>通过上面的分析，我们可以找到一个更好的解决方法，即</a:t>
            </a:r>
            <a:r>
              <a:rPr>
                <a:sym typeface="+mn-ea"/>
              </a:rPr>
              <a:t>不从病毒软件着手，而是从正常软件开始寻找受一个病毒影响的最大的集合，具体的</a:t>
            </a:r>
            <a:r>
              <a:rPr>
                <a:sym typeface="+mn-ea"/>
              </a:rPr>
              <a:t>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、从一个还没有访问过的正常软件开始</a:t>
            </a:r>
            <a:r>
              <a:rPr lang="en-US" altLang="zh-CN">
                <a:sym typeface="+mn-ea"/>
              </a:rPr>
              <a:t>DFS</a:t>
            </a:r>
            <a:r>
              <a:rPr>
                <a:sym typeface="+mn-ea"/>
              </a:rPr>
              <a:t>遍历，找到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个关键信息：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、这个软件所在集合的大小（不包括病毒）；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、连接在这个集合上的病毒个数；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、如果只有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个病毒，它的节点</a:t>
            </a:r>
            <a:r>
              <a:rPr lang="en-US" altLang="zh-CN">
                <a:sym typeface="+mn-ea"/>
              </a:rPr>
              <a:t>ID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、为了应对上面的扩散方式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，我们在</a:t>
            </a:r>
            <a:r>
              <a:rPr lang="en-US" altLang="zh-CN">
                <a:sym typeface="+mn-ea"/>
              </a:rPr>
              <a:t>DFS</a:t>
            </a:r>
            <a:r>
              <a:rPr>
                <a:sym typeface="+mn-ea"/>
              </a:rPr>
              <a:t>的时候如果碰到了病毒，那么这条路径应该到此终止，不能通过病毒继续往下找路了。这也是本题给的条件，病毒会被彻底干掉，和它相连的路径也都没有了。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统计所有只和一个病毒相连的集合大小，其中最大的一个就是我们要找的答案。这里需要注意，因为我们是从正常软件出发寻找的集合，而一个病毒可能连接了多个这样的集合，所以在比较大小时，我们需要把和同一个病毒</a:t>
            </a:r>
            <a:r>
              <a:rPr lang="en-US" altLang="zh-CN">
                <a:sym typeface="+mn-ea"/>
              </a:rPr>
              <a:t>ID</a:t>
            </a:r>
            <a:r>
              <a:rPr>
                <a:sym typeface="+mn-ea"/>
              </a:rPr>
              <a:t>相连的多个集合加在一起。比如下面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连接了两个集合，每个都比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连接的集合小，但加在一起就比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要大了。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时间复杂度：只需要遍历一次</a:t>
            </a:r>
            <a:r>
              <a:rPr lang="en-US" altLang="zh-CN">
                <a:sym typeface="+mn-ea"/>
              </a:rPr>
              <a:t>graph</a:t>
            </a:r>
            <a:r>
              <a:rPr>
                <a:sym typeface="+mn-ea"/>
              </a:rPr>
              <a:t>，所以时间复杂度是</a:t>
            </a:r>
            <a:r>
              <a:rPr lang="en-US" altLang="zh-CN">
                <a:sym typeface="+mn-ea"/>
              </a:rPr>
              <a:t>O(n * n)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空间复杂度：需要保存哪些节点已经访问过了，复杂度</a:t>
            </a:r>
            <a:r>
              <a:rPr lang="en-US" altLang="zh-CN">
                <a:sym typeface="+mn-ea"/>
              </a:rPr>
              <a:t>O(n)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WPS 演示</Application>
  <PresentationFormat>宽屏</PresentationFormat>
  <Paragraphs>20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1819. 序列中不同最大公约数的数目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178</cp:revision>
  <dcterms:created xsi:type="dcterms:W3CDTF">2019-06-19T02:08:00Z</dcterms:created>
  <dcterms:modified xsi:type="dcterms:W3CDTF">2021-04-10T09:57:39Z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373942E338E948B4961A8CD935E7795D</vt:lpwstr>
  </property>
</Properties>
</file>