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3" r:id="rId5"/>
    <p:sldId id="415" r:id="rId6"/>
    <p:sldId id="41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363. 矩形区域不超过 K 的最大数值和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altLang="zh-CN">
                <a:sym typeface="+mn-ea"/>
              </a:rPr>
              <a:t>一、二维前缀和</a:t>
            </a:r>
            <a:endParaRPr altLang="zh-CN">
              <a:sym typeface="+mn-ea"/>
            </a:endParaRPr>
          </a:p>
          <a:p>
            <a:pPr marL="0" indent="0">
              <a:buNone/>
            </a:pPr>
            <a:r>
              <a:rPr altLang="zh-CN">
                <a:sym typeface="+mn-ea"/>
              </a:rPr>
              <a:t>首先利用前缀和思想计算出任意一个点</a:t>
            </a:r>
            <a:r>
              <a:rPr lang="en-US" altLang="zh-CN">
                <a:sym typeface="+mn-ea"/>
              </a:rPr>
              <a:t>(r,c)</a:t>
            </a:r>
            <a:r>
              <a:rPr altLang="zh-CN">
                <a:sym typeface="+mn-ea"/>
              </a:rPr>
              <a:t>和原点</a:t>
            </a:r>
            <a:r>
              <a:rPr lang="en-US" altLang="zh-CN">
                <a:sym typeface="+mn-ea"/>
              </a:rPr>
              <a:t>(0,0)</a:t>
            </a:r>
            <a:r>
              <a:rPr>
                <a:sym typeface="+mn-ea"/>
              </a:rPr>
              <a:t>构成的子矩阵的和，保存在</a:t>
            </a:r>
            <a:r>
              <a:rPr altLang="zh-CN">
                <a:sym typeface="+mn-ea"/>
              </a:rPr>
              <a:t>二维</a:t>
            </a:r>
            <a:r>
              <a:rPr>
                <a:sym typeface="+mn-ea"/>
              </a:rPr>
              <a:t>数组</a:t>
            </a:r>
            <a:r>
              <a:rPr lang="en-US" altLang="zh-CN">
                <a:sym typeface="+mn-ea"/>
              </a:rPr>
              <a:t>sums</a:t>
            </a:r>
            <a:r>
              <a:rPr>
                <a:sym typeface="+mn-ea"/>
              </a:rPr>
              <a:t>中。然后枚举所有的子矩阵，确定一个子矩阵需要两个点，假设是</a:t>
            </a:r>
            <a:r>
              <a:rPr lang="en-US" altLang="zh-CN">
                <a:sym typeface="+mn-ea"/>
              </a:rPr>
              <a:t>(r0,c0)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(r1,c1)</a:t>
            </a:r>
            <a:r>
              <a:rPr>
                <a:sym typeface="+mn-ea"/>
              </a:rPr>
              <a:t>，那么我们可以求得该子矩阵：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sum[(r0,c0),(r1,c1)]=sum[(0,0),(r1,c1)]+sum[(0,0),(r0-1,c0-1)]-sum[(0,0),(r0-1,c1)]-sum[(0,0),(r1,c0-1)]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枚举完所有子矩阵，即可找到不大于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的最大</a:t>
            </a:r>
            <a:r>
              <a:rPr lang="en-US" altLang="zh-CN">
                <a:sym typeface="+mn-ea"/>
              </a:rPr>
              <a:t>sum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时间复杂度：枚举一个点为</a:t>
            </a:r>
            <a:r>
              <a:rPr lang="en-US" altLang="zh-CN">
                <a:sym typeface="+mn-ea"/>
              </a:rPr>
              <a:t>o(r*c)</a:t>
            </a:r>
            <a:r>
              <a:rPr>
                <a:sym typeface="+mn-ea"/>
              </a:rPr>
              <a:t>，枚举子矩阵两个点为</a:t>
            </a:r>
            <a:r>
              <a:rPr lang="en-US" altLang="zh-CN">
                <a:sym typeface="+mn-ea"/>
              </a:rPr>
              <a:t>o(r*c)*o(r*c)</a:t>
            </a:r>
            <a:r>
              <a:rPr>
                <a:sym typeface="+mn-ea"/>
              </a:rPr>
              <a:t>，计算子矩阵的和为</a:t>
            </a:r>
            <a:r>
              <a:rPr lang="en-US" altLang="zh-CN">
                <a:sym typeface="+mn-ea"/>
              </a:rPr>
              <a:t>o(1)</a:t>
            </a:r>
            <a:r>
              <a:rPr>
                <a:sym typeface="+mn-ea"/>
              </a:rPr>
              <a:t>，所以总的时间复杂度是</a:t>
            </a:r>
            <a:r>
              <a:rPr lang="en-US" altLang="zh-CN">
                <a:sym typeface="+mn-ea"/>
              </a:rPr>
              <a:t>o(r²*c²</a:t>
            </a:r>
            <a:r>
              <a:rPr lang="en-US" altLang="zh-CN">
                <a:sym typeface="+mn-ea"/>
              </a:rPr>
              <a:t>)</a:t>
            </a:r>
            <a:endParaRPr altLang="zh-CN">
              <a:sym typeface="+mn-ea"/>
            </a:endParaRPr>
          </a:p>
          <a:p>
            <a:pPr marL="0" indent="0">
              <a:buNone/>
            </a:pPr>
            <a:r>
              <a:rPr altLang="zh-CN">
                <a:sym typeface="+mn-ea"/>
              </a:rPr>
              <a:t>空间复杂度：需要保存二维前缀和为</a:t>
            </a:r>
            <a:r>
              <a:rPr lang="en-US" altLang="zh-CN">
                <a:sym typeface="+mn-ea"/>
              </a:rPr>
              <a:t>o(r*c)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该算法最容易理解，可惜碰到最后</a:t>
            </a:r>
            <a:r>
              <a:rPr lang="en-US" altLang="zh-CN">
                <a:sym typeface="+mn-ea"/>
              </a:rPr>
              <a:t>row&gt;&gt;&gt;&gt;&gt;column</a:t>
            </a:r>
            <a:r>
              <a:rPr>
                <a:sym typeface="+mn-ea"/>
              </a:rPr>
              <a:t>的用例会超时。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altLang="zh-CN">
                <a:sym typeface="+mn-ea"/>
              </a:rPr>
              <a:t>二、二分查找</a:t>
            </a:r>
            <a:endParaRPr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方法一超时的原因是我们需要枚举所有的子矩阵，不论</a:t>
            </a:r>
            <a:r>
              <a:rPr lang="en-US" altLang="zh-CN">
                <a:sym typeface="+mn-ea"/>
              </a:rPr>
              <a:t>row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column</a:t>
            </a:r>
            <a:r>
              <a:rPr>
                <a:sym typeface="+mn-ea"/>
              </a:rPr>
              <a:t>的取值情况如何。那么针对</a:t>
            </a:r>
            <a:r>
              <a:rPr lang="en-US" altLang="zh-CN">
                <a:sym typeface="+mn-ea"/>
              </a:rPr>
              <a:t>row</a:t>
            </a:r>
            <a:r>
              <a:rPr>
                <a:sym typeface="+mn-ea"/>
              </a:rPr>
              <a:t>远大于</a:t>
            </a:r>
            <a:r>
              <a:rPr lang="en-US" altLang="zh-CN">
                <a:sym typeface="+mn-ea"/>
              </a:rPr>
              <a:t>column</a:t>
            </a:r>
            <a:r>
              <a:rPr>
                <a:sym typeface="+mn-ea"/>
              </a:rPr>
              <a:t>的情况，如何优化呢？我们先看一个简单的例子，一维数组</a:t>
            </a:r>
            <a:r>
              <a:rPr lang="en-US" altLang="zh-CN">
                <a:sym typeface="+mn-ea"/>
              </a:rPr>
              <a:t>arr</a:t>
            </a:r>
            <a:r>
              <a:rPr>
                <a:sym typeface="+mn-ea"/>
              </a:rPr>
              <a:t>如何求小于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的最大子数组</a:t>
            </a:r>
            <a:r>
              <a:rPr lang="en-US" altLang="zh-CN">
                <a:sym typeface="+mn-ea"/>
              </a:rPr>
              <a:t>sum</a:t>
            </a:r>
            <a:r>
              <a:rPr>
                <a:sym typeface="+mn-ea"/>
              </a:rPr>
              <a:t>？第一想法仍然是枚举所有子数组</a:t>
            </a:r>
            <a:r>
              <a:rPr lang="en-US" altLang="zh-CN">
                <a:sym typeface="+mn-ea"/>
              </a:rPr>
              <a:t>arr[i,j]</a:t>
            </a:r>
            <a:r>
              <a:rPr>
                <a:sym typeface="+mn-ea"/>
              </a:rPr>
              <a:t>，然后利用前缀和求得该子数组的和</a:t>
            </a:r>
            <a:r>
              <a:rPr lang="en-US" altLang="zh-CN">
                <a:sym typeface="+mn-ea"/>
              </a:rPr>
              <a:t>sum[i,j]=sum[0,j]-sum[0,i-1]</a:t>
            </a:r>
            <a:r>
              <a:rPr>
                <a:sym typeface="+mn-ea"/>
              </a:rPr>
              <a:t>。这样的复杂度就是</a:t>
            </a:r>
            <a:r>
              <a:rPr lang="en-US" altLang="zh-CN">
                <a:sym typeface="+mn-ea"/>
              </a:rPr>
              <a:t>o(n²)</a:t>
            </a:r>
            <a:r>
              <a:rPr>
                <a:sym typeface="+mn-ea"/>
              </a:rPr>
              <a:t>。以上思路，我们始终没有利用到小于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的这个条件，接下来就需要利用它来加速。假设我们已经求到了</a:t>
            </a:r>
            <a:r>
              <a:rPr lang="en-US" altLang="zh-CN">
                <a:sym typeface="+mn-ea"/>
              </a:rPr>
              <a:t>sum[0,i]</a:t>
            </a:r>
            <a:r>
              <a:rPr>
                <a:sym typeface="+mn-ea"/>
              </a:rPr>
              <a:t>，此时没有必要再遍历每一个</a:t>
            </a:r>
            <a:r>
              <a:rPr lang="en-US" altLang="zh-CN">
                <a:sym typeface="+mn-ea"/>
              </a:rPr>
              <a:t>sum[1,i]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sum[2,i]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sum[i-1,i]</a:t>
            </a:r>
            <a:r>
              <a:rPr>
                <a:sym typeface="+mn-ea"/>
              </a:rPr>
              <a:t>来比较它和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的关系，我们想知道的只是哪一个最接近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，设</a:t>
            </a:r>
            <a:r>
              <a:rPr lang="en-US" altLang="zh-CN">
                <a:sym typeface="+mn-ea"/>
              </a:rPr>
              <a:t>sum[i,j]=k</a:t>
            </a:r>
            <a:r>
              <a:rPr>
                <a:sym typeface="+mn-ea"/>
              </a:rPr>
              <a:t>，而</a:t>
            </a:r>
            <a:r>
              <a:rPr lang="en-US" altLang="zh-CN">
                <a:sym typeface="+mn-ea"/>
              </a:rPr>
              <a:t>sum[i,j]=sum[0,j]-sum[0,i-1]</a:t>
            </a:r>
            <a:r>
              <a:rPr>
                <a:sym typeface="+mn-ea"/>
              </a:rPr>
              <a:t>，所以</a:t>
            </a:r>
            <a:r>
              <a:rPr lang="en-US" altLang="zh-CN">
                <a:sym typeface="+mn-ea"/>
              </a:rPr>
              <a:t>sum[0,i-1]=sum[0,j]-k</a:t>
            </a:r>
            <a:r>
              <a:rPr>
                <a:sym typeface="+mn-ea"/>
              </a:rPr>
              <a:t>，这个</a:t>
            </a:r>
            <a:r>
              <a:rPr lang="en-US" altLang="zh-CN">
                <a:sym typeface="+mn-ea"/>
              </a:rPr>
              <a:t>[0,i-1]</a:t>
            </a:r>
            <a:r>
              <a:rPr>
                <a:sym typeface="+mn-ea"/>
              </a:rPr>
              <a:t>就是我们要找的区间。由于所有的</a:t>
            </a:r>
            <a:r>
              <a:rPr lang="en-US" altLang="zh-CN">
                <a:sym typeface="+mn-ea"/>
              </a:rPr>
              <a:t>sum[0,i'] (i'&lt;=j)</a:t>
            </a:r>
            <a:r>
              <a:rPr>
                <a:sym typeface="+mn-ea"/>
              </a:rPr>
              <a:t>都已经计算过了，那么将它们排序，再二分查找就可以直接找到想要的这个</a:t>
            </a:r>
            <a:r>
              <a:rPr lang="en-US" altLang="zh-CN">
                <a:sym typeface="+mn-ea"/>
              </a:rPr>
              <a:t>[0,i-1]</a:t>
            </a:r>
            <a:r>
              <a:rPr>
                <a:sym typeface="+mn-ea"/>
              </a:rPr>
              <a:t>区间了。这样，算法的复杂度就从</a:t>
            </a:r>
            <a:r>
              <a:rPr lang="en-US" altLang="zh-CN">
                <a:sym typeface="+mn-ea"/>
              </a:rPr>
              <a:t>o(n²)</a:t>
            </a:r>
            <a:r>
              <a:rPr>
                <a:sym typeface="+mn-ea"/>
              </a:rPr>
              <a:t>降到了</a:t>
            </a:r>
            <a:r>
              <a:rPr lang="en-US" altLang="zh-CN">
                <a:sym typeface="+mn-ea"/>
              </a:rPr>
              <a:t>o(nlogn)</a:t>
            </a:r>
            <a:r>
              <a:rPr>
                <a:sym typeface="+mn-ea"/>
              </a:rPr>
              <a:t>。可以参考下面的表格理解算法过程。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2095500"/>
          <a:ext cx="927544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232"/>
                <a:gridCol w="1688084"/>
                <a:gridCol w="1626870"/>
                <a:gridCol w="2981960"/>
                <a:gridCol w="18840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presum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set(presums)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presum-k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lower_bound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(presum-k)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possible ans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-9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-1,-2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-1,1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2,3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-1,1,2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-2,-1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-2,-1,1,2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3,5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-2,-1,1,2,3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-11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-3,-1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2017395" y="140779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44"/>
                <a:gridCol w="1066245"/>
                <a:gridCol w="1066244"/>
                <a:gridCol w="1066245"/>
                <a:gridCol w="1066244"/>
                <a:gridCol w="1066244"/>
                <a:gridCol w="1066245"/>
                <a:gridCol w="106624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nums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k=8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415030" y="4981575"/>
            <a:ext cx="503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/>
              <a:t>所有</a:t>
            </a:r>
            <a:r>
              <a:rPr lang="en-US" altLang="zh-CN"/>
              <a:t>possible ans</a:t>
            </a:r>
            <a:r>
              <a:rPr lang="zh-CN" altLang="en-US"/>
              <a:t>中，最接近</a:t>
            </a:r>
            <a:r>
              <a:rPr lang="en-US" altLang="zh-CN"/>
              <a:t>k</a:t>
            </a:r>
            <a:r>
              <a:rPr lang="zh-CN" altLang="en-US"/>
              <a:t>的就是最终</a:t>
            </a:r>
            <a:r>
              <a:rPr lang="en-US" altLang="zh-CN"/>
              <a:t>ans</a:t>
            </a:r>
            <a:r>
              <a:rPr lang="zh-CN" altLang="en-US"/>
              <a:t>：</a:t>
            </a:r>
            <a:r>
              <a:rPr lang="en-US" altLang="zh-CN"/>
              <a:t>5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>
                <a:sym typeface="+mn-ea"/>
              </a:rPr>
              <a:t>回到本题，想明白一维数组如何求最接近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的子数组以后，求子矩阵无非就是多了一个枚举列的过程。而每一行的和对应一维数组中原始的一个数。本题中由于</a:t>
            </a:r>
            <a:r>
              <a:rPr lang="en-US" altLang="zh-CN">
                <a:sym typeface="+mn-ea"/>
              </a:rPr>
              <a:t>row</a:t>
            </a:r>
            <a:r>
              <a:rPr>
                <a:sym typeface="+mn-ea"/>
              </a:rPr>
              <a:t>远大于</a:t>
            </a:r>
            <a:r>
              <a:rPr lang="en-US" altLang="zh-CN">
                <a:sym typeface="+mn-ea"/>
              </a:rPr>
              <a:t>column</a:t>
            </a:r>
            <a:r>
              <a:rPr>
                <a:sym typeface="+mn-ea"/>
              </a:rPr>
              <a:t>，所以要枚举列，这样求</a:t>
            </a:r>
            <a:r>
              <a:rPr lang="en-US" altLang="zh-CN">
                <a:sym typeface="+mn-ea"/>
              </a:rPr>
              <a:t>row</a:t>
            </a:r>
            <a:r>
              <a:rPr>
                <a:sym typeface="+mn-ea"/>
              </a:rPr>
              <a:t>的过程中，因为</a:t>
            </a:r>
            <a:r>
              <a:rPr lang="en-US" altLang="zh-CN">
                <a:sym typeface="+mn-ea"/>
              </a:rPr>
              <a:t>row</a:t>
            </a:r>
            <a:r>
              <a:rPr>
                <a:sym typeface="+mn-ea"/>
              </a:rPr>
              <a:t>非常大，所以</a:t>
            </a:r>
            <a:r>
              <a:rPr lang="en-US" altLang="zh-CN">
                <a:sym typeface="+mn-ea"/>
              </a:rPr>
              <a:t>log(row)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row</a:t>
            </a:r>
            <a:r>
              <a:rPr>
                <a:sym typeface="+mn-ea"/>
              </a:rPr>
              <a:t>对比效果就非常明显了。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优化后，时间复杂度：</a:t>
            </a:r>
            <a:r>
              <a:rPr lang="en-US" altLang="zh-CN">
                <a:sym typeface="+mn-ea"/>
              </a:rPr>
              <a:t>o(rlogr*c²)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空间复杂度：需要记录每一行的和</a:t>
            </a:r>
            <a:r>
              <a:rPr lang="en-US" altLang="zh-CN">
                <a:sym typeface="+mn-ea"/>
              </a:rPr>
              <a:t>rowSums</a:t>
            </a:r>
            <a:r>
              <a:rPr>
                <a:sym typeface="+mn-ea"/>
              </a:rPr>
              <a:t>，大小为</a:t>
            </a:r>
            <a:r>
              <a:rPr lang="en-US" altLang="zh-CN">
                <a:sym typeface="+mn-ea"/>
              </a:rPr>
              <a:t>r</a:t>
            </a:r>
            <a:r>
              <a:rPr>
                <a:sym typeface="+mn-ea"/>
              </a:rPr>
              <a:t>，然后基于这个和求前缀和排序，大小也是</a:t>
            </a:r>
            <a:r>
              <a:rPr lang="en-US" altLang="zh-CN">
                <a:sym typeface="+mn-ea"/>
              </a:rPr>
              <a:t>r</a:t>
            </a:r>
            <a:r>
              <a:rPr>
                <a:sym typeface="+mn-ea"/>
              </a:rPr>
              <a:t>，所以空间复杂度是</a:t>
            </a:r>
            <a:r>
              <a:rPr lang="en-US" altLang="zh-CN">
                <a:sym typeface="+mn-ea"/>
              </a:rPr>
              <a:t>o(r)</a:t>
            </a: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TABLE_BEAUTIFY" val="smartTable{fa840f19-6b86-40e1-a38f-76f8783b33b5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WPS 演示</Application>
  <PresentationFormat>宽屏</PresentationFormat>
  <Paragraphs>106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1712. 将数组分成三个子数组的方案数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178</cp:revision>
  <dcterms:created xsi:type="dcterms:W3CDTF">2019-06-19T02:08:00Z</dcterms:created>
  <dcterms:modified xsi:type="dcterms:W3CDTF">2021-02-17T10:07:08Z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