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1074. 元素和为目标值的子矩阵数量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>
                <a:sym typeface="+mn-ea"/>
              </a:rPr>
              <a:t>首先回顾一下一维数组求目标和的思路，560. 和为K的子数组，我们使用一个</a:t>
            </a:r>
            <a:r>
              <a:rPr lang="en-US" altLang="zh-CN">
                <a:sym typeface="+mn-ea"/>
              </a:rPr>
              <a:t>hashmap</a:t>
            </a:r>
            <a:r>
              <a:rPr>
                <a:sym typeface="+mn-ea"/>
              </a:rPr>
              <a:t>记录所有的前缀和，每一次计算出一个新的前缀和</a:t>
            </a:r>
            <a:r>
              <a:rPr lang="en-US" altLang="zh-CN">
                <a:sym typeface="+mn-ea"/>
              </a:rPr>
              <a:t>presum</a:t>
            </a:r>
            <a:r>
              <a:rPr>
                <a:sym typeface="+mn-ea"/>
              </a:rPr>
              <a:t>，如果</a:t>
            </a:r>
            <a:r>
              <a:rPr lang="en-US" altLang="zh-CN">
                <a:sym typeface="+mn-ea"/>
              </a:rPr>
              <a:t>presum-target</a:t>
            </a:r>
            <a:r>
              <a:rPr>
                <a:sym typeface="+mn-ea"/>
              </a:rPr>
              <a:t>已经存在于</a:t>
            </a:r>
            <a:r>
              <a:rPr lang="en-US" altLang="zh-CN">
                <a:sym typeface="+mn-ea"/>
              </a:rPr>
              <a:t>hashmap</a:t>
            </a:r>
            <a:r>
              <a:rPr>
                <a:sym typeface="+mn-ea"/>
              </a:rPr>
              <a:t>，说明找到一个和为</a:t>
            </a:r>
            <a:r>
              <a:rPr lang="en-US" altLang="zh-CN">
                <a:sym typeface="+mn-ea"/>
              </a:rPr>
              <a:t>target</a:t>
            </a:r>
            <a:r>
              <a:rPr>
                <a:sym typeface="+mn-ea"/>
              </a:rPr>
              <a:t>的区间。即假设</a:t>
            </a:r>
            <a:r>
              <a:rPr lang="en-US" altLang="zh-CN">
                <a:sym typeface="+mn-ea"/>
              </a:rPr>
              <a:t>presum[0,i]=sum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presum[0,j]=sum+target</a:t>
            </a:r>
            <a:r>
              <a:rPr>
                <a:sym typeface="+mn-ea"/>
              </a:rPr>
              <a:t>，那么区间</a:t>
            </a:r>
            <a:r>
              <a:rPr lang="en-US" altLang="zh-CN">
                <a:sym typeface="+mn-ea"/>
              </a:rPr>
              <a:t>[i+1,j]</a:t>
            </a:r>
            <a:r>
              <a:rPr>
                <a:sym typeface="+mn-ea"/>
              </a:rPr>
              <a:t>的和正好是</a:t>
            </a:r>
            <a:r>
              <a:rPr lang="en-US" altLang="zh-CN">
                <a:sym typeface="+mn-ea"/>
              </a:rPr>
              <a:t>target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此题扩展到二维矩阵，仍然可以使用相同的思路，只是前缀和计算的是二维矩阵的和。具体的，二维矩阵的列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可以对应一维数组的</a:t>
            </a:r>
            <a:r>
              <a:rPr lang="en-US" altLang="zh-CN">
                <a:sym typeface="+mn-ea"/>
              </a:rPr>
              <a:t>size</a:t>
            </a:r>
            <a:r>
              <a:rPr>
                <a:sym typeface="+mn-ea"/>
              </a:rPr>
              <a:t>，那么什么对应一维数组的每个数呢？我们可以把每一个子矩阵想象为一个数，对一个行数为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的矩阵，考虑它的第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列，对</a:t>
            </a:r>
            <a:r>
              <a:rPr lang="en-US" altLang="zh-CN">
                <a:sym typeface="+mn-ea"/>
              </a:rPr>
              <a:t>matrix[0][0]</a:t>
            </a:r>
            <a:r>
              <a:rPr>
                <a:sym typeface="+mn-ea"/>
              </a:rPr>
              <a:t>，所有</a:t>
            </a:r>
            <a:r>
              <a:rPr lang="en-US" altLang="zh-CN">
                <a:sym typeface="+mn-ea"/>
              </a:rPr>
              <a:t>matrix[1][0]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matrix[2][0]...matrix[row-1][0]</a:t>
            </a:r>
            <a:r>
              <a:rPr>
                <a:sym typeface="+mn-ea"/>
              </a:rPr>
              <a:t>可以和它构成子矩阵的第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列；同理，对</a:t>
            </a:r>
            <a:r>
              <a:rPr lang="en-US" altLang="zh-CN">
                <a:sym typeface="+mn-ea"/>
              </a:rPr>
              <a:t>matrix[1][0]</a:t>
            </a:r>
            <a:r>
              <a:rPr>
                <a:sym typeface="+mn-ea"/>
              </a:rPr>
              <a:t>，所有</a:t>
            </a:r>
            <a:r>
              <a:rPr lang="en-US" altLang="zh-CN">
                <a:sym typeface="+mn-ea"/>
              </a:rPr>
              <a:t>matrix[2][0]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matrix[3][0]...matrix[row-1][0]</a:t>
            </a:r>
            <a:r>
              <a:rPr>
                <a:sym typeface="+mn-ea"/>
              </a:rPr>
              <a:t>可以和它构成子矩阵的第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列，以此类推。</a:t>
            </a:r>
            <a:r>
              <a:rPr>
                <a:sym typeface="+mn-ea"/>
              </a:rPr>
              <a:t>我们枚举所有的子矩阵，然后在此基础上往后求前缀和。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显然，子矩阵</a:t>
            </a:r>
            <a:r>
              <a:rPr lang="en-US" altLang="zh-CN">
                <a:sym typeface="+mn-ea"/>
              </a:rPr>
              <a:t>submatrix[i,0,k,j]</a:t>
            </a:r>
            <a:r>
              <a:rPr>
                <a:sym typeface="+mn-ea"/>
              </a:rPr>
              <a:t>的前缀和</a:t>
            </a:r>
            <a:r>
              <a:rPr lang="en-US" altLang="zh-CN">
                <a:sym typeface="+mn-ea"/>
              </a:rPr>
              <a:t>=submatrix[0,0,k,j]-submatrix[0,0,i-1,j]</a:t>
            </a:r>
            <a:r>
              <a:rPr>
                <a:sym typeface="+mn-ea"/>
              </a:rPr>
              <a:t>，我们需要预先准备好所有以</a:t>
            </a:r>
            <a:r>
              <a:rPr lang="en-US" altLang="zh-CN">
                <a:sym typeface="+mn-ea"/>
              </a:rPr>
              <a:t>[0,0]</a:t>
            </a:r>
            <a:r>
              <a:rPr>
                <a:sym typeface="+mn-ea"/>
              </a:rPr>
              <a:t>为左上端点的子矩阵的和。而</a:t>
            </a:r>
            <a:r>
              <a:rPr lang="en-US" altLang="zh-CN">
                <a:sym typeface="+mn-ea"/>
              </a:rPr>
              <a:t>submatrix[0,0,i,j]=matrix[i][j]+</a:t>
            </a:r>
            <a:r>
              <a:rPr lang="en-US" altLang="zh-CN">
                <a:sym typeface="+mn-ea"/>
              </a:rPr>
              <a:t>submatrix[0,0,i-1,j]+submatrix[0,0,i,j-1]-submatrix[0,0,i-1,j-1]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时间复杂度：枚举所有子矩阵的复杂度是</a:t>
            </a:r>
            <a:r>
              <a:rPr lang="en-US" altLang="zh-CN">
                <a:sym typeface="+mn-ea"/>
              </a:rPr>
              <a:t>(row+1)*row/2</a:t>
            </a:r>
            <a:r>
              <a:rPr>
                <a:sym typeface="+mn-ea"/>
              </a:rPr>
              <a:t>，大概为</a:t>
            </a:r>
            <a:r>
              <a:rPr lang="en-US" altLang="zh-CN">
                <a:sym typeface="+mn-ea"/>
              </a:rPr>
              <a:t>O(row²)</a:t>
            </a:r>
            <a:r>
              <a:rPr>
                <a:sym typeface="+mn-ea"/>
              </a:rPr>
              <a:t>；计算前缀和的复杂度是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，所以总的时间复杂度是</a:t>
            </a:r>
            <a:r>
              <a:rPr lang="en-US" altLang="zh-CN">
                <a:sym typeface="+mn-ea"/>
              </a:rPr>
              <a:t>O(row²*column)</a:t>
            </a:r>
            <a:r>
              <a:rPr>
                <a:sym typeface="+mn-ea"/>
              </a:rPr>
              <a:t>。从这里可以看出，如果</a:t>
            </a:r>
            <a:r>
              <a:rPr lang="en-US" altLang="zh-CN">
                <a:sym typeface="+mn-ea"/>
              </a:rPr>
              <a:t>row&gt;column</a:t>
            </a:r>
            <a:r>
              <a:rPr>
                <a:sym typeface="+mn-ea"/>
              </a:rPr>
              <a:t>，我们应该先转置</a:t>
            </a:r>
            <a:r>
              <a:rPr lang="en-US" altLang="zh-CN">
                <a:sym typeface="+mn-ea"/>
              </a:rPr>
              <a:t>matrix</a:t>
            </a:r>
            <a:r>
              <a:rPr>
                <a:sym typeface="+mn-ea"/>
              </a:rPr>
              <a:t>，让它变为</a:t>
            </a:r>
            <a:r>
              <a:rPr lang="en-US" altLang="zh-CN">
                <a:sym typeface="+mn-ea"/>
              </a:rPr>
              <a:t>row&lt;column</a:t>
            </a:r>
            <a:r>
              <a:rPr>
                <a:sym typeface="+mn-ea"/>
              </a:rPr>
              <a:t>，然后再求解。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空间复杂度：需要保存所有</a:t>
            </a:r>
            <a:r>
              <a:rPr lang="en-US" altLang="zh-CN">
                <a:sym typeface="+mn-ea"/>
              </a:rPr>
              <a:t>submatrix[0,0,i,j]</a:t>
            </a:r>
            <a:r>
              <a:rPr>
                <a:sym typeface="+mn-ea"/>
              </a:rPr>
              <a:t>的和，复杂度为</a:t>
            </a:r>
            <a:r>
              <a:rPr lang="en-US" altLang="zh-CN">
                <a:sym typeface="+mn-ea"/>
              </a:rPr>
              <a:t>O(row*column)</a:t>
            </a:r>
            <a:r>
              <a:rPr>
                <a:sym typeface="+mn-ea"/>
              </a:rPr>
              <a:t>。计算前缀和保存的</a:t>
            </a:r>
            <a:r>
              <a:rPr lang="en-US" altLang="zh-CN">
                <a:sym typeface="+mn-ea"/>
              </a:rPr>
              <a:t>presums</a:t>
            </a:r>
            <a:r>
              <a:rPr>
                <a:sym typeface="+mn-ea"/>
              </a:rPr>
              <a:t>个数为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。所以总的空间复杂度为</a:t>
            </a:r>
            <a:r>
              <a:rPr lang="en-US" altLang="zh-CN">
                <a:sym typeface="+mn-ea"/>
              </a:rPr>
              <a:t>O(row*column)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928. 尽量减少恶意软件的传播 II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179</cp:revision>
  <dcterms:created xsi:type="dcterms:W3CDTF">2019-06-19T02:08:00Z</dcterms:created>
  <dcterms:modified xsi:type="dcterms:W3CDTF">2021-05-14T17:25:00Z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373942E338E948B4961A8CD935E7795D</vt:lpwstr>
  </property>
</Properties>
</file>