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05" r:id="rId2"/>
    <p:sldId id="404" r:id="rId3"/>
    <p:sldId id="358" r:id="rId4"/>
    <p:sldId id="355" r:id="rId5"/>
    <p:sldId id="403" r:id="rId6"/>
    <p:sldId id="347" r:id="rId7"/>
    <p:sldId id="340" r:id="rId8"/>
  </p:sldIdLst>
  <p:sldSz cx="9144000" cy="5184775"/>
  <p:notesSz cx="6858000" cy="9144000"/>
  <p:defaultTextStyle>
    <a:defPPr>
      <a:defRPr lang="zh-CN"/>
    </a:defPPr>
    <a:lvl1pPr marL="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1pPr>
    <a:lvl2pPr marL="34417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2pPr>
    <a:lvl3pPr marL="68770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3pPr>
    <a:lvl4pPr marL="103187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4pPr>
    <a:lvl5pPr marL="137541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5pPr>
    <a:lvl6pPr marL="171958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6pPr>
    <a:lvl7pPr marL="206311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7pPr>
    <a:lvl8pPr marL="240728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8pPr>
    <a:lvl9pPr marL="275082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34">
          <p15:clr>
            <a:srgbClr val="A4A3A4"/>
          </p15:clr>
        </p15:guide>
        <p15:guide id="2" orient="horz" pos="3038">
          <p15:clr>
            <a:srgbClr val="A4A3A4"/>
          </p15:clr>
        </p15:guide>
        <p15:guide id="3" orient="horz" pos="1542">
          <p15:clr>
            <a:srgbClr val="A4A3A4"/>
          </p15:clr>
        </p15:guide>
        <p15:guide id="4" pos="1474">
          <p15:clr>
            <a:srgbClr val="A4A3A4"/>
          </p15:clr>
        </p15:guide>
        <p15:guide id="5" orient="horz" pos="1452">
          <p15:clr>
            <a:srgbClr val="A4A3A4"/>
          </p15:clr>
        </p15:guide>
        <p15:guide id="6" orient="horz" pos="2494">
          <p15:clr>
            <a:srgbClr val="A4A3A4"/>
          </p15:clr>
        </p15:guide>
        <p15:guide id="7" pos="2650">
          <p15:clr>
            <a:srgbClr val="A4A3A4"/>
          </p15:clr>
        </p15:guide>
        <p15:guide id="8" orient="horz" pos="2066">
          <p15:clr>
            <a:srgbClr val="A4A3A4"/>
          </p15:clr>
        </p15:guide>
        <p15:guide id="9" orient="horz" pos="18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162D"/>
    <a:srgbClr val="E0526A"/>
    <a:srgbClr val="A51E36"/>
    <a:srgbClr val="FFFFFF"/>
    <a:srgbClr val="C76A6B"/>
    <a:srgbClr val="E3A9A7"/>
    <a:srgbClr val="555759"/>
    <a:srgbClr val="E9004C"/>
    <a:srgbClr val="F26E7D"/>
    <a:srgbClr val="E9F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1"/>
    <p:restoredTop sz="85393" autoAdjust="0"/>
  </p:normalViewPr>
  <p:slideViewPr>
    <p:cSldViewPr snapToGrid="0" snapToObjects="1">
      <p:cViewPr varScale="1">
        <p:scale>
          <a:sx n="83" d="100"/>
          <a:sy n="83" d="100"/>
        </p:scale>
        <p:origin x="67" y="206"/>
      </p:cViewPr>
      <p:guideLst>
        <p:guide pos="5534"/>
        <p:guide orient="horz" pos="3038"/>
        <p:guide orient="horz" pos="1542"/>
        <p:guide pos="1474"/>
        <p:guide orient="horz" pos="1452"/>
        <p:guide orient="horz" pos="2494"/>
        <p:guide pos="2650"/>
        <p:guide orient="horz" pos="2066"/>
        <p:guide orient="horz" pos="181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19FF67-154B-4BED-B597-5EEF00AF8471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A36F3985-066B-44C8-B3C6-5D1DBA4CCF8D}">
      <dgm:prSet phldrT="[Text]" custT="1"/>
      <dgm:spPr/>
      <dgm:t>
        <a:bodyPr/>
        <a:lstStyle/>
        <a:p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标题</a:t>
          </a: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F4C46E-61D0-4BB2-B35B-C362C7C5F75B}" type="parTrans" cxnId="{6F312166-F648-4759-95A9-4C5D5D9F8F9B}">
      <dgm:prSet/>
      <dgm:spPr/>
      <dgm:t>
        <a:bodyPr/>
        <a:lstStyle/>
        <a:p>
          <a:endParaRPr lang="zh-CN" alt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04C5A1D-15B5-4647-A354-1C05085FB547}" type="sibTrans" cxnId="{6F312166-F648-4759-95A9-4C5D5D9F8F9B}">
      <dgm:prSet/>
      <dgm:spPr/>
      <dgm:t>
        <a:bodyPr/>
        <a:lstStyle/>
        <a:p>
          <a:endParaRPr lang="zh-CN" alt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487DC4-1751-4394-9A67-0405D054420E}">
      <dgm:prSet phldrT="[Text]" custT="1"/>
      <dgm:spPr/>
      <dgm:t>
        <a:bodyPr/>
        <a:lstStyle/>
        <a:p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标题</a:t>
          </a: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B9948E5-AE1D-4397-B56D-DDA8A6022A7C}" type="parTrans" cxnId="{B36DA50A-F03A-4A80-83E2-917444E252E4}">
      <dgm:prSet/>
      <dgm:spPr/>
      <dgm:t>
        <a:bodyPr/>
        <a:lstStyle/>
        <a:p>
          <a:endParaRPr lang="zh-CN" alt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A685B0D-EB26-42C4-AAAA-5EBB6A84F52F}" type="sibTrans" cxnId="{B36DA50A-F03A-4A80-83E2-917444E252E4}">
      <dgm:prSet/>
      <dgm:spPr/>
      <dgm:t>
        <a:bodyPr/>
        <a:lstStyle/>
        <a:p>
          <a:endParaRPr lang="zh-CN" alt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8E80D5-A2C8-47E6-93B8-F8AE93DDA4E9}">
      <dgm:prSet phldrT="[Text]" custT="1"/>
      <dgm:spPr/>
      <dgm:t>
        <a:bodyPr/>
        <a:lstStyle/>
        <a:p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标题</a:t>
          </a: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AF0C7F-2EDE-4FBE-8ABF-C79F5D7F31D1}" type="parTrans" cxnId="{6E0788B9-FF91-4139-956C-CF41D14978FD}">
      <dgm:prSet/>
      <dgm:spPr/>
      <dgm:t>
        <a:bodyPr/>
        <a:lstStyle/>
        <a:p>
          <a:endParaRPr lang="zh-CN" alt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8FDA68-EF6F-4EEC-A1E2-2F2E0AE381F1}" type="sibTrans" cxnId="{6E0788B9-FF91-4139-956C-CF41D14978FD}">
      <dgm:prSet/>
      <dgm:spPr/>
      <dgm:t>
        <a:bodyPr/>
        <a:lstStyle/>
        <a:p>
          <a:endParaRPr lang="zh-CN" alt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136D33-4D31-4B20-975E-D0F50342EE57}" type="pres">
      <dgm:prSet presAssocID="{7119FF67-154B-4BED-B597-5EEF00AF8471}" presName="Name0" presStyleCnt="0">
        <dgm:presLayoutVars>
          <dgm:chMax val="7"/>
          <dgm:chPref val="7"/>
          <dgm:dir/>
        </dgm:presLayoutVars>
      </dgm:prSet>
      <dgm:spPr/>
    </dgm:pt>
    <dgm:pt modelId="{449126E8-0F0C-4B28-A500-81104F5DBA2D}" type="pres">
      <dgm:prSet presAssocID="{7119FF67-154B-4BED-B597-5EEF00AF8471}" presName="Name1" presStyleCnt="0"/>
      <dgm:spPr/>
    </dgm:pt>
    <dgm:pt modelId="{B17A2F4D-FDF7-48A0-A616-7CC4843205CE}" type="pres">
      <dgm:prSet presAssocID="{7119FF67-154B-4BED-B597-5EEF00AF8471}" presName="cycle" presStyleCnt="0"/>
      <dgm:spPr/>
    </dgm:pt>
    <dgm:pt modelId="{A0E4DF09-1258-484A-8136-C069BD2FD8FE}" type="pres">
      <dgm:prSet presAssocID="{7119FF67-154B-4BED-B597-5EEF00AF8471}" presName="srcNode" presStyleLbl="node1" presStyleIdx="0" presStyleCnt="3"/>
      <dgm:spPr/>
    </dgm:pt>
    <dgm:pt modelId="{F6158429-1E3D-49BC-95AB-B25975935089}" type="pres">
      <dgm:prSet presAssocID="{7119FF67-154B-4BED-B597-5EEF00AF8471}" presName="conn" presStyleLbl="parChTrans1D2" presStyleIdx="0" presStyleCnt="1"/>
      <dgm:spPr/>
    </dgm:pt>
    <dgm:pt modelId="{357CBEFA-3126-443E-BD90-DD86D95A7EA0}" type="pres">
      <dgm:prSet presAssocID="{7119FF67-154B-4BED-B597-5EEF00AF8471}" presName="extraNode" presStyleLbl="node1" presStyleIdx="0" presStyleCnt="3"/>
      <dgm:spPr/>
    </dgm:pt>
    <dgm:pt modelId="{D1FE3015-79E6-4243-9C93-20CA86246093}" type="pres">
      <dgm:prSet presAssocID="{7119FF67-154B-4BED-B597-5EEF00AF8471}" presName="dstNode" presStyleLbl="node1" presStyleIdx="0" presStyleCnt="3"/>
      <dgm:spPr/>
    </dgm:pt>
    <dgm:pt modelId="{E87F4921-58F8-4E69-88DF-D358343F67DF}" type="pres">
      <dgm:prSet presAssocID="{A36F3985-066B-44C8-B3C6-5D1DBA4CCF8D}" presName="text_1" presStyleLbl="node1" presStyleIdx="0" presStyleCnt="3">
        <dgm:presLayoutVars>
          <dgm:bulletEnabled val="1"/>
        </dgm:presLayoutVars>
      </dgm:prSet>
      <dgm:spPr/>
    </dgm:pt>
    <dgm:pt modelId="{A467451B-4EA7-4AE7-B897-2787E244777E}" type="pres">
      <dgm:prSet presAssocID="{A36F3985-066B-44C8-B3C6-5D1DBA4CCF8D}" presName="accent_1" presStyleCnt="0"/>
      <dgm:spPr/>
    </dgm:pt>
    <dgm:pt modelId="{5D35EDCD-BCC0-4B00-A787-005080F7CE56}" type="pres">
      <dgm:prSet presAssocID="{A36F3985-066B-44C8-B3C6-5D1DBA4CCF8D}" presName="accentRepeatNode" presStyleLbl="solidFgAcc1" presStyleIdx="0" presStyleCnt="3"/>
      <dgm:spPr/>
    </dgm:pt>
    <dgm:pt modelId="{D071D22B-098F-486D-AB50-76055245FAC4}" type="pres">
      <dgm:prSet presAssocID="{55487DC4-1751-4394-9A67-0405D054420E}" presName="text_2" presStyleLbl="node1" presStyleIdx="1" presStyleCnt="3">
        <dgm:presLayoutVars>
          <dgm:bulletEnabled val="1"/>
        </dgm:presLayoutVars>
      </dgm:prSet>
      <dgm:spPr/>
    </dgm:pt>
    <dgm:pt modelId="{12F0E6EC-CE2F-443B-9D4C-6E3EBF0454E4}" type="pres">
      <dgm:prSet presAssocID="{55487DC4-1751-4394-9A67-0405D054420E}" presName="accent_2" presStyleCnt="0"/>
      <dgm:spPr/>
    </dgm:pt>
    <dgm:pt modelId="{076B967F-2D1F-4599-8A2C-E4C3F67AFAC1}" type="pres">
      <dgm:prSet presAssocID="{55487DC4-1751-4394-9A67-0405D054420E}" presName="accentRepeatNode" presStyleLbl="solidFgAcc1" presStyleIdx="1" presStyleCnt="3"/>
      <dgm:spPr/>
    </dgm:pt>
    <dgm:pt modelId="{CFD57587-CBFE-45B5-ABB3-2F969F205FE2}" type="pres">
      <dgm:prSet presAssocID="{FC8E80D5-A2C8-47E6-93B8-F8AE93DDA4E9}" presName="text_3" presStyleLbl="node1" presStyleIdx="2" presStyleCnt="3">
        <dgm:presLayoutVars>
          <dgm:bulletEnabled val="1"/>
        </dgm:presLayoutVars>
      </dgm:prSet>
      <dgm:spPr/>
    </dgm:pt>
    <dgm:pt modelId="{2FD61846-4FAD-4427-A420-130127E4BA1E}" type="pres">
      <dgm:prSet presAssocID="{FC8E80D5-A2C8-47E6-93B8-F8AE93DDA4E9}" presName="accent_3" presStyleCnt="0"/>
      <dgm:spPr/>
    </dgm:pt>
    <dgm:pt modelId="{F6F1ACEA-7A22-4E2B-B410-3FD8A0147CE0}" type="pres">
      <dgm:prSet presAssocID="{FC8E80D5-A2C8-47E6-93B8-F8AE93DDA4E9}" presName="accentRepeatNode" presStyleLbl="solidFgAcc1" presStyleIdx="2" presStyleCnt="3"/>
      <dgm:spPr/>
    </dgm:pt>
  </dgm:ptLst>
  <dgm:cxnLst>
    <dgm:cxn modelId="{B36DA50A-F03A-4A80-83E2-917444E252E4}" srcId="{7119FF67-154B-4BED-B597-5EEF00AF8471}" destId="{55487DC4-1751-4394-9A67-0405D054420E}" srcOrd="1" destOrd="0" parTransId="{EB9948E5-AE1D-4397-B56D-DDA8A6022A7C}" sibTransId="{DA685B0D-EB26-42C4-AAAA-5EBB6A84F52F}"/>
    <dgm:cxn modelId="{AF44DA45-A2AE-40EF-B9F8-027D5A76C3B8}" type="presOf" srcId="{E04C5A1D-15B5-4647-A354-1C05085FB547}" destId="{F6158429-1E3D-49BC-95AB-B25975935089}" srcOrd="0" destOrd="0" presId="urn:microsoft.com/office/officeart/2008/layout/VerticalCurvedList"/>
    <dgm:cxn modelId="{6F312166-F648-4759-95A9-4C5D5D9F8F9B}" srcId="{7119FF67-154B-4BED-B597-5EEF00AF8471}" destId="{A36F3985-066B-44C8-B3C6-5D1DBA4CCF8D}" srcOrd="0" destOrd="0" parTransId="{87F4C46E-61D0-4BB2-B35B-C362C7C5F75B}" sibTransId="{E04C5A1D-15B5-4647-A354-1C05085FB547}"/>
    <dgm:cxn modelId="{409A4184-4657-4908-A0DD-161108CAAE4C}" type="presOf" srcId="{FC8E80D5-A2C8-47E6-93B8-F8AE93DDA4E9}" destId="{CFD57587-CBFE-45B5-ABB3-2F969F205FE2}" srcOrd="0" destOrd="0" presId="urn:microsoft.com/office/officeart/2008/layout/VerticalCurvedList"/>
    <dgm:cxn modelId="{CF8B489F-3D75-4E5F-AACB-DAD9CBB94CFC}" type="presOf" srcId="{A36F3985-066B-44C8-B3C6-5D1DBA4CCF8D}" destId="{E87F4921-58F8-4E69-88DF-D358343F67DF}" srcOrd="0" destOrd="0" presId="urn:microsoft.com/office/officeart/2008/layout/VerticalCurvedList"/>
    <dgm:cxn modelId="{6E0788B9-FF91-4139-956C-CF41D14978FD}" srcId="{7119FF67-154B-4BED-B597-5EEF00AF8471}" destId="{FC8E80D5-A2C8-47E6-93B8-F8AE93DDA4E9}" srcOrd="2" destOrd="0" parTransId="{E2AF0C7F-2EDE-4FBE-8ABF-C79F5D7F31D1}" sibTransId="{A98FDA68-EF6F-4EEC-A1E2-2F2E0AE381F1}"/>
    <dgm:cxn modelId="{42F3A9E7-CF14-4486-9CA4-0307401FF6B7}" type="presOf" srcId="{7119FF67-154B-4BED-B597-5EEF00AF8471}" destId="{70136D33-4D31-4B20-975E-D0F50342EE57}" srcOrd="0" destOrd="0" presId="urn:microsoft.com/office/officeart/2008/layout/VerticalCurvedList"/>
    <dgm:cxn modelId="{87F9E9E8-3C8E-468E-AFF4-F21AB6343466}" type="presOf" srcId="{55487DC4-1751-4394-9A67-0405D054420E}" destId="{D071D22B-098F-486D-AB50-76055245FAC4}" srcOrd="0" destOrd="0" presId="urn:microsoft.com/office/officeart/2008/layout/VerticalCurvedList"/>
    <dgm:cxn modelId="{69A460E4-B615-4292-9BAA-481892C1AFA4}" type="presParOf" srcId="{70136D33-4D31-4B20-975E-D0F50342EE57}" destId="{449126E8-0F0C-4B28-A500-81104F5DBA2D}" srcOrd="0" destOrd="0" presId="urn:microsoft.com/office/officeart/2008/layout/VerticalCurvedList"/>
    <dgm:cxn modelId="{1ADF1BFD-39D2-4C31-AB79-3A7DEC4FDD0A}" type="presParOf" srcId="{449126E8-0F0C-4B28-A500-81104F5DBA2D}" destId="{B17A2F4D-FDF7-48A0-A616-7CC4843205CE}" srcOrd="0" destOrd="0" presId="urn:microsoft.com/office/officeart/2008/layout/VerticalCurvedList"/>
    <dgm:cxn modelId="{6E820174-4D26-4CCF-893A-EC471DF7AB01}" type="presParOf" srcId="{B17A2F4D-FDF7-48A0-A616-7CC4843205CE}" destId="{A0E4DF09-1258-484A-8136-C069BD2FD8FE}" srcOrd="0" destOrd="0" presId="urn:microsoft.com/office/officeart/2008/layout/VerticalCurvedList"/>
    <dgm:cxn modelId="{941E9A33-7322-4B73-BD66-79E8016A27F9}" type="presParOf" srcId="{B17A2F4D-FDF7-48A0-A616-7CC4843205CE}" destId="{F6158429-1E3D-49BC-95AB-B25975935089}" srcOrd="1" destOrd="0" presId="urn:microsoft.com/office/officeart/2008/layout/VerticalCurvedList"/>
    <dgm:cxn modelId="{88F9B401-05ED-438C-A4D9-15670AC279CC}" type="presParOf" srcId="{B17A2F4D-FDF7-48A0-A616-7CC4843205CE}" destId="{357CBEFA-3126-443E-BD90-DD86D95A7EA0}" srcOrd="2" destOrd="0" presId="urn:microsoft.com/office/officeart/2008/layout/VerticalCurvedList"/>
    <dgm:cxn modelId="{39616945-6E86-46EB-B303-6E5ADA9D7B0E}" type="presParOf" srcId="{B17A2F4D-FDF7-48A0-A616-7CC4843205CE}" destId="{D1FE3015-79E6-4243-9C93-20CA86246093}" srcOrd="3" destOrd="0" presId="urn:microsoft.com/office/officeart/2008/layout/VerticalCurvedList"/>
    <dgm:cxn modelId="{52C0E9AB-B920-4088-AF89-F6DE743DE9ED}" type="presParOf" srcId="{449126E8-0F0C-4B28-A500-81104F5DBA2D}" destId="{E87F4921-58F8-4E69-88DF-D358343F67DF}" srcOrd="1" destOrd="0" presId="urn:microsoft.com/office/officeart/2008/layout/VerticalCurvedList"/>
    <dgm:cxn modelId="{238F5FA8-E48B-4E1C-AC66-E8E9121656D5}" type="presParOf" srcId="{449126E8-0F0C-4B28-A500-81104F5DBA2D}" destId="{A467451B-4EA7-4AE7-B897-2787E244777E}" srcOrd="2" destOrd="0" presId="urn:microsoft.com/office/officeart/2008/layout/VerticalCurvedList"/>
    <dgm:cxn modelId="{AE216EEC-EC31-49E9-A20E-084AC60CF2FD}" type="presParOf" srcId="{A467451B-4EA7-4AE7-B897-2787E244777E}" destId="{5D35EDCD-BCC0-4B00-A787-005080F7CE56}" srcOrd="0" destOrd="0" presId="urn:microsoft.com/office/officeart/2008/layout/VerticalCurvedList"/>
    <dgm:cxn modelId="{3DBF66AE-0564-4201-B8E6-813A6EE38124}" type="presParOf" srcId="{449126E8-0F0C-4B28-A500-81104F5DBA2D}" destId="{D071D22B-098F-486D-AB50-76055245FAC4}" srcOrd="3" destOrd="0" presId="urn:microsoft.com/office/officeart/2008/layout/VerticalCurvedList"/>
    <dgm:cxn modelId="{9035A930-DA81-4B46-98FF-8B99DF0DE46B}" type="presParOf" srcId="{449126E8-0F0C-4B28-A500-81104F5DBA2D}" destId="{12F0E6EC-CE2F-443B-9D4C-6E3EBF0454E4}" srcOrd="4" destOrd="0" presId="urn:microsoft.com/office/officeart/2008/layout/VerticalCurvedList"/>
    <dgm:cxn modelId="{30AE1490-0E71-481A-8EB2-4F7000C02425}" type="presParOf" srcId="{12F0E6EC-CE2F-443B-9D4C-6E3EBF0454E4}" destId="{076B967F-2D1F-4599-8A2C-E4C3F67AFAC1}" srcOrd="0" destOrd="0" presId="urn:microsoft.com/office/officeart/2008/layout/VerticalCurvedList"/>
    <dgm:cxn modelId="{7FE8A335-108D-4352-8799-2014387E2675}" type="presParOf" srcId="{449126E8-0F0C-4B28-A500-81104F5DBA2D}" destId="{CFD57587-CBFE-45B5-ABB3-2F969F205FE2}" srcOrd="5" destOrd="0" presId="urn:microsoft.com/office/officeart/2008/layout/VerticalCurvedList"/>
    <dgm:cxn modelId="{92A0AEB0-51F4-406E-A1D4-917A9A370330}" type="presParOf" srcId="{449126E8-0F0C-4B28-A500-81104F5DBA2D}" destId="{2FD61846-4FAD-4427-A420-130127E4BA1E}" srcOrd="6" destOrd="0" presId="urn:microsoft.com/office/officeart/2008/layout/VerticalCurvedList"/>
    <dgm:cxn modelId="{247C7124-9A99-481D-B40C-A47CCD1F4FEC}" type="presParOf" srcId="{2FD61846-4FAD-4427-A420-130127E4BA1E}" destId="{F6F1ACEA-7A22-4E2B-B410-3FD8A0147CE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158429-1E3D-49BC-95AB-B25975935089}">
      <dsp:nvSpPr>
        <dsp:cNvPr id="0" name=""/>
        <dsp:cNvSpPr/>
      </dsp:nvSpPr>
      <dsp:spPr>
        <a:xfrm>
          <a:off x="-2872558" y="-442652"/>
          <a:ext cx="3427468" cy="3427468"/>
        </a:xfrm>
        <a:prstGeom prst="blockArc">
          <a:avLst>
            <a:gd name="adj1" fmla="val 18900000"/>
            <a:gd name="adj2" fmla="val 2700000"/>
            <a:gd name="adj3" fmla="val 63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7F4921-58F8-4E69-88DF-D358343F67DF}">
      <dsp:nvSpPr>
        <dsp:cNvPr id="0" name=""/>
        <dsp:cNvSpPr/>
      </dsp:nvSpPr>
      <dsp:spPr>
        <a:xfrm>
          <a:off x="356783" y="254216"/>
          <a:ext cx="6113887" cy="5084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569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标题</a:t>
          </a: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6783" y="254216"/>
        <a:ext cx="6113887" cy="508432"/>
      </dsp:txXfrm>
    </dsp:sp>
    <dsp:sp modelId="{5D35EDCD-BCC0-4B00-A787-005080F7CE56}">
      <dsp:nvSpPr>
        <dsp:cNvPr id="0" name=""/>
        <dsp:cNvSpPr/>
      </dsp:nvSpPr>
      <dsp:spPr>
        <a:xfrm>
          <a:off x="39012" y="190662"/>
          <a:ext cx="635541" cy="6355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71D22B-098F-486D-AB50-76055245FAC4}">
      <dsp:nvSpPr>
        <dsp:cNvPr id="0" name=""/>
        <dsp:cNvSpPr/>
      </dsp:nvSpPr>
      <dsp:spPr>
        <a:xfrm>
          <a:off x="541598" y="1016865"/>
          <a:ext cx="5929072" cy="5084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569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标题</a:t>
          </a: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1598" y="1016865"/>
        <a:ext cx="5929072" cy="508432"/>
      </dsp:txXfrm>
    </dsp:sp>
    <dsp:sp modelId="{076B967F-2D1F-4599-8A2C-E4C3F67AFAC1}">
      <dsp:nvSpPr>
        <dsp:cNvPr id="0" name=""/>
        <dsp:cNvSpPr/>
      </dsp:nvSpPr>
      <dsp:spPr>
        <a:xfrm>
          <a:off x="223828" y="953311"/>
          <a:ext cx="635541" cy="6355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D57587-CBFE-45B5-ABB3-2F969F205FE2}">
      <dsp:nvSpPr>
        <dsp:cNvPr id="0" name=""/>
        <dsp:cNvSpPr/>
      </dsp:nvSpPr>
      <dsp:spPr>
        <a:xfrm>
          <a:off x="356783" y="1779514"/>
          <a:ext cx="6113887" cy="5084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569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标题</a:t>
          </a: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6783" y="1779514"/>
        <a:ext cx="6113887" cy="508432"/>
      </dsp:txXfrm>
    </dsp:sp>
    <dsp:sp modelId="{F6F1ACEA-7A22-4E2B-B410-3FD8A0147CE0}">
      <dsp:nvSpPr>
        <dsp:cNvPr id="0" name=""/>
        <dsp:cNvSpPr/>
      </dsp:nvSpPr>
      <dsp:spPr>
        <a:xfrm>
          <a:off x="39012" y="1715960"/>
          <a:ext cx="635541" cy="6355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92DB17-3576-9A27-7BD6-2E5D6540CF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C01707-69C4-4E78-F1B5-C7B5D62C53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A2340D-18B2-4897-A328-08D10D4BD048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147A94-3BF0-1CB6-1C8A-D04B6ED55C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399B86-1429-AC61-95C0-EB972ED099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03277-BD1B-49B6-9DFC-0B7938F62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9944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9612-F53E-5945-9C8E-1F92400E66B2}" type="datetimeFigureOut">
              <a:rPr kumimoji="1" lang="zh-CN" altLang="en-US" smtClean="0"/>
              <a:t>2023/4/26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08025" y="1143000"/>
            <a:ext cx="5441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208A1-D38D-C548-96DE-88E99097BF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“三区”：是指西藏自治区 </a:t>
            </a:r>
            <a:r>
              <a:rPr lang="en-US" altLang="zh-CN" dirty="0"/>
              <a:t>/ </a:t>
            </a:r>
            <a:r>
              <a:rPr lang="zh-CN" altLang="en-US" dirty="0"/>
              <a:t>青海、四川、甘肃、云南四省的藏区 </a:t>
            </a:r>
            <a:r>
              <a:rPr lang="en-US" altLang="zh-CN" dirty="0"/>
              <a:t>/ </a:t>
            </a:r>
            <a:r>
              <a:rPr lang="zh-CN" altLang="en-US" dirty="0"/>
              <a:t>南疆的和田地区、阿克苏地区、喀什地区、克孜勒苏柯尔克孜自治州四地区</a:t>
            </a:r>
          </a:p>
          <a:p>
            <a:r>
              <a:rPr lang="zh-CN" altLang="en-US" dirty="0"/>
              <a:t>“三州”：是指四川凉山州、云南怒江州、甘肃临夏州</a:t>
            </a:r>
          </a:p>
          <a:p>
            <a:endParaRPr lang="zh-CN" altLang="en-US" dirty="0"/>
          </a:p>
          <a:p>
            <a:r>
              <a:rPr lang="zh-CN" altLang="en-US" dirty="0"/>
              <a:t>三区三州是国家层面的深度贫困地区，是国家全面建成小康社会最难啃的“硬骨头” </a:t>
            </a:r>
            <a:endParaRPr lang="en-US" altLang="zh-CN" dirty="0"/>
          </a:p>
          <a:p>
            <a:endParaRPr lang="en-US" altLang="zh-CN" dirty="0"/>
          </a:p>
          <a:p>
            <a:pPr algn="l"/>
            <a:r>
              <a:rPr lang="zh-CN" altLang="en-US" sz="1800" b="0" i="0" u="none" strike="noStrike" baseline="0" dirty="0">
                <a:latin typeface="FandolSong-Regular-Identity-H"/>
              </a:rPr>
              <a:t>以经济发达的地区为例，普通话的推广已经到了</a:t>
            </a:r>
            <a:r>
              <a:rPr lang="en-US" altLang="zh-CN" sz="1800" b="0" i="0" u="none" strike="noStrike" baseline="0" dirty="0">
                <a:latin typeface="TimesNewRomanPSMT"/>
              </a:rPr>
              <a:t>99%</a:t>
            </a:r>
            <a:r>
              <a:rPr lang="zh-CN" altLang="en-US" sz="1800" b="0" i="0" u="none" strike="noStrike" baseline="0" dirty="0">
                <a:latin typeface="FandolSong-Regular-Identity-H"/>
              </a:rPr>
              <a:t>，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208A1-D38D-C548-96DE-88E99097BFF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8961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2019</a:t>
            </a:r>
            <a:r>
              <a:rPr lang="zh-CN" altLang="en-US" dirty="0"/>
              <a:t>年到</a:t>
            </a:r>
            <a:r>
              <a:rPr lang="en-US" altLang="zh-CN" dirty="0"/>
              <a:t>2023</a:t>
            </a:r>
            <a:r>
              <a:rPr lang="zh-CN" altLang="en-US" dirty="0"/>
              <a:t>年的四年包括了整个疫情的三年时光，也感谢一路以来同学和老师们在学习和（特别是）生活上的支持。同时也感谢在论文过程中的各位老师，特别是明审的两位老师在周末利用休息时间对论文的审阅与建议。在画上句号前的最后一个逗号，也欢迎各位老师对论文提出建议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208A1-D38D-C548-96DE-88E99097BFF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8796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" descr="未标题-2-09">
            <a:extLst>
              <a:ext uri="{FF2B5EF4-FFF2-40B4-BE49-F238E27FC236}">
                <a16:creationId xmlns:a16="http://schemas.microsoft.com/office/drawing/2014/main" id="{C211CCA4-EF43-E58A-9AC9-7026C683A7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635" cy="5184140"/>
          </a:xfrm>
          <a:prstGeom prst="rect">
            <a:avLst/>
          </a:prstGeom>
        </p:spPr>
      </p:pic>
      <p:pic>
        <p:nvPicPr>
          <p:cNvPr id="10" name="图片 3">
            <a:extLst>
              <a:ext uri="{FF2B5EF4-FFF2-40B4-BE49-F238E27FC236}">
                <a16:creationId xmlns:a16="http://schemas.microsoft.com/office/drawing/2014/main" id="{64234921-5AC0-773E-040F-31D5948736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64" y="4068950"/>
            <a:ext cx="1338221" cy="432000"/>
          </a:xfrm>
          <a:prstGeom prst="rect">
            <a:avLst/>
          </a:prstGeom>
        </p:spPr>
      </p:pic>
      <p:sp>
        <p:nvSpPr>
          <p:cNvPr id="11" name="文本框 7">
            <a:extLst>
              <a:ext uri="{FF2B5EF4-FFF2-40B4-BE49-F238E27FC236}">
                <a16:creationId xmlns:a16="http://schemas.microsoft.com/office/drawing/2014/main" id="{F38F3076-C83F-F432-39EB-C2ED74E16B4D}"/>
              </a:ext>
            </a:extLst>
          </p:cNvPr>
          <p:cNvSpPr txBox="1"/>
          <p:nvPr userDrawn="1"/>
        </p:nvSpPr>
        <p:spPr>
          <a:xfrm>
            <a:off x="2240280" y="4102809"/>
            <a:ext cx="2331720" cy="386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8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Copyright © 2021 ECNU Corporation. All rights reserved.</a:t>
            </a:r>
          </a:p>
          <a:p>
            <a:pPr>
              <a:lnSpc>
                <a:spcPts val="8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Tel:+86-021-62233586  Fax:+86-021-62606775</a:t>
            </a:r>
          </a:p>
          <a:p>
            <a:pPr>
              <a:lnSpc>
                <a:spcPts val="7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E-mail: </a:t>
            </a:r>
            <a:r>
              <a:rPr kumimoji="1" lang="en-US" altLang="zh-CN" sz="600" dirty="0" err="1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ecnu@ecnu.com.cn</a:t>
            </a: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  Http: //</a:t>
            </a:r>
            <a:r>
              <a:rPr kumimoji="1" lang="en-US" altLang="zh-CN" sz="600" dirty="0" err="1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www.ecnu.edu.cn</a:t>
            </a: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4690" y="3575062"/>
            <a:ext cx="4532598" cy="276041"/>
          </a:xfrm>
        </p:spPr>
        <p:txBody>
          <a:bodyPr/>
          <a:lstStyle>
            <a:lvl1pPr marL="0" algn="l" defTabSz="687705" rtl="0" eaLnBrk="1" latinLnBrk="0" hangingPunct="1">
              <a:defRPr kumimoji="1" lang="zh-CN" altLang="en-US" sz="1400" kern="1200" smtClean="0">
                <a:solidFill>
                  <a:srgbClr val="A51E36"/>
                </a:solidFill>
                <a:latin typeface="+mn-lt"/>
                <a:ea typeface="兰亭黑-简 中黑" charset="-122"/>
                <a:cs typeface="+mn-cs"/>
              </a:defRPr>
            </a:lvl1pPr>
          </a:lstStyle>
          <a:p>
            <a:fld id="{155F115C-0A70-4BD4-AB7D-D57E681CF0D4}" type="datetime1">
              <a:rPr lang="en-US" altLang="zh-CN" smtClean="0"/>
              <a:pPr/>
              <a:t>2023-04-26</a:t>
            </a:fld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242525E3-123F-2EE1-8A71-374CB52B1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690" y="1609712"/>
            <a:ext cx="5769728" cy="1090240"/>
          </a:xfrm>
        </p:spPr>
        <p:txBody>
          <a:bodyPr anchor="b">
            <a:normAutofit/>
          </a:bodyPr>
          <a:lstStyle>
            <a:lvl1pPr marL="0" algn="l" defTabSz="687705" rtl="0" eaLnBrk="1" latinLnBrk="0" hangingPunct="1">
              <a:lnSpc>
                <a:spcPts val="3500"/>
              </a:lnSpc>
              <a:defRPr kumimoji="1" lang="zh-CN" altLang="en-US" sz="3200" kern="12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83E398AC-CD52-5935-5CCB-D1783C2187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690" y="840441"/>
            <a:ext cx="5769728" cy="810145"/>
          </a:xfrm>
        </p:spPr>
        <p:txBody>
          <a:bodyPr anchor="b">
            <a:noAutofit/>
          </a:bodyPr>
          <a:lstStyle>
            <a:lvl1pPr marL="0" indent="0" algn="l" defTabSz="687705" rtl="0" eaLnBrk="1" latinLnBrk="0" hangingPunct="1">
              <a:lnSpc>
                <a:spcPts val="3500"/>
              </a:lnSpc>
              <a:spcBef>
                <a:spcPct val="0"/>
              </a:spcBef>
              <a:buNone/>
              <a:defRPr kumimoji="1" lang="en-US" altLang="zh-CN" sz="2400" kern="1200" dirty="0" smtClean="0">
                <a:solidFill>
                  <a:srgbClr val="A51E36"/>
                </a:solidFill>
                <a:latin typeface="Geometria-Medium" panose="020B0603020204020204" charset="0"/>
                <a:ea typeface="+mn-ea"/>
                <a:cs typeface="+mn-cs"/>
              </a:defRPr>
            </a:lvl1pPr>
            <a:lvl2pPr marL="0" indent="0" algn="l" defTabSz="687705" rtl="0" eaLnBrk="1" latinLnBrk="0" hangingPunct="1">
              <a:lnSpc>
                <a:spcPts val="3500"/>
              </a:lnSpc>
              <a:spcBef>
                <a:spcPct val="0"/>
              </a:spcBef>
              <a:buNone/>
              <a:defRPr kumimoji="1" lang="en-US" altLang="zh-CN" sz="2400" kern="1200" dirty="0" smtClean="0">
                <a:solidFill>
                  <a:srgbClr val="A51E36"/>
                </a:solidFill>
                <a:latin typeface="Geometria-Medium" panose="020B0603020204020204" charset="0"/>
                <a:ea typeface="+mn-ea"/>
                <a:cs typeface="+mn-cs"/>
              </a:defRPr>
            </a:lvl2pPr>
            <a:lvl3pPr marL="0" indent="0" algn="l" defTabSz="687705" rtl="0" eaLnBrk="1" latinLnBrk="0" hangingPunct="1">
              <a:lnSpc>
                <a:spcPts val="3500"/>
              </a:lnSpc>
              <a:spcBef>
                <a:spcPct val="0"/>
              </a:spcBef>
              <a:buNone/>
              <a:defRPr kumimoji="1" lang="en-US" altLang="zh-CN" sz="2400" kern="1200" dirty="0" smtClean="0">
                <a:solidFill>
                  <a:srgbClr val="A51E36"/>
                </a:solidFill>
                <a:latin typeface="Geometria-Medium" panose="020B0603020204020204" charset="0"/>
                <a:ea typeface="+mn-ea"/>
                <a:cs typeface="+mn-cs"/>
              </a:defRPr>
            </a:lvl3pPr>
            <a:lvl4pPr marL="0" indent="0" algn="l" defTabSz="687705" rtl="0" eaLnBrk="1" latinLnBrk="0" hangingPunct="1">
              <a:lnSpc>
                <a:spcPts val="3500"/>
              </a:lnSpc>
              <a:spcBef>
                <a:spcPct val="0"/>
              </a:spcBef>
              <a:buNone/>
              <a:defRPr kumimoji="1" lang="en-US" altLang="zh-CN" sz="2400" kern="1200" dirty="0" smtClean="0">
                <a:solidFill>
                  <a:srgbClr val="A51E36"/>
                </a:solidFill>
                <a:latin typeface="Geometria-Medium" panose="020B0603020204020204" charset="0"/>
                <a:ea typeface="+mn-ea"/>
                <a:cs typeface="+mn-cs"/>
              </a:defRPr>
            </a:lvl4pPr>
            <a:lvl5pPr marL="0" indent="0" algn="l" defTabSz="687705" rtl="0" eaLnBrk="1" latinLnBrk="0" hangingPunct="1">
              <a:lnSpc>
                <a:spcPts val="3500"/>
              </a:lnSpc>
              <a:spcBef>
                <a:spcPct val="0"/>
              </a:spcBef>
              <a:buNone/>
              <a:defRPr kumimoji="1" lang="zh-CN" altLang="en-US" sz="2400" kern="1200" dirty="0">
                <a:solidFill>
                  <a:srgbClr val="A51E36"/>
                </a:solidFill>
                <a:latin typeface="Geometria-Medium" panose="020B0603020204020204" charset="0"/>
                <a:ea typeface="+mn-ea"/>
                <a:cs typeface="+mn-cs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0C2DC0AF-1026-A253-AC28-0AD9D483D4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4690" y="2951658"/>
            <a:ext cx="5769728" cy="414812"/>
          </a:xfrm>
        </p:spPr>
        <p:txBody>
          <a:bodyPr anchor="b">
            <a:noAutofit/>
          </a:bodyPr>
          <a:lstStyle>
            <a:lvl1pPr marL="0" indent="0" algn="l" defTabSz="687705" rtl="0" eaLnBrk="1" latinLnBrk="0" hangingPunct="1">
              <a:lnSpc>
                <a:spcPts val="3500"/>
              </a:lnSpc>
              <a:spcBef>
                <a:spcPct val="0"/>
              </a:spcBef>
              <a:buNone/>
              <a:defRPr kumimoji="1" lang="en-US" altLang="zh-CN" sz="2000" kern="1200" dirty="0" smtClean="0">
                <a:solidFill>
                  <a:srgbClr val="A51E36"/>
                </a:solidFill>
                <a:latin typeface="Geometria-Medium" panose="020B0603020204020204" charset="0"/>
                <a:ea typeface="+mn-ea"/>
                <a:cs typeface="+mn-cs"/>
              </a:defRPr>
            </a:lvl1pPr>
            <a:lvl2pPr marL="0" indent="0" algn="l" defTabSz="687705" rtl="0" eaLnBrk="1" latinLnBrk="0" hangingPunct="1">
              <a:lnSpc>
                <a:spcPts val="3500"/>
              </a:lnSpc>
              <a:spcBef>
                <a:spcPct val="0"/>
              </a:spcBef>
              <a:buNone/>
              <a:defRPr kumimoji="1" lang="en-US" altLang="zh-CN" sz="2400" kern="1200" dirty="0" smtClean="0">
                <a:solidFill>
                  <a:srgbClr val="A51E36"/>
                </a:solidFill>
                <a:latin typeface="Geometria-Medium" panose="020B0603020204020204" charset="0"/>
                <a:ea typeface="+mn-ea"/>
                <a:cs typeface="+mn-cs"/>
              </a:defRPr>
            </a:lvl2pPr>
            <a:lvl3pPr marL="0" indent="0" algn="l" defTabSz="687705" rtl="0" eaLnBrk="1" latinLnBrk="0" hangingPunct="1">
              <a:lnSpc>
                <a:spcPts val="3500"/>
              </a:lnSpc>
              <a:spcBef>
                <a:spcPct val="0"/>
              </a:spcBef>
              <a:buNone/>
              <a:defRPr kumimoji="1" lang="en-US" altLang="zh-CN" sz="2400" kern="1200" dirty="0" smtClean="0">
                <a:solidFill>
                  <a:srgbClr val="A51E36"/>
                </a:solidFill>
                <a:latin typeface="Geometria-Medium" panose="020B0603020204020204" charset="0"/>
                <a:ea typeface="+mn-ea"/>
                <a:cs typeface="+mn-cs"/>
              </a:defRPr>
            </a:lvl3pPr>
            <a:lvl4pPr marL="0" indent="0" algn="l" defTabSz="687705" rtl="0" eaLnBrk="1" latinLnBrk="0" hangingPunct="1">
              <a:lnSpc>
                <a:spcPts val="3500"/>
              </a:lnSpc>
              <a:spcBef>
                <a:spcPct val="0"/>
              </a:spcBef>
              <a:buNone/>
              <a:defRPr kumimoji="1" lang="en-US" altLang="zh-CN" sz="2400" kern="1200" dirty="0" smtClean="0">
                <a:solidFill>
                  <a:srgbClr val="A51E36"/>
                </a:solidFill>
                <a:latin typeface="Geometria-Medium" panose="020B0603020204020204" charset="0"/>
                <a:ea typeface="+mn-ea"/>
                <a:cs typeface="+mn-cs"/>
              </a:defRPr>
            </a:lvl4pPr>
            <a:lvl5pPr marL="0" indent="0" algn="l" defTabSz="687705" rtl="0" eaLnBrk="1" latinLnBrk="0" hangingPunct="1">
              <a:lnSpc>
                <a:spcPts val="3500"/>
              </a:lnSpc>
              <a:spcBef>
                <a:spcPct val="0"/>
              </a:spcBef>
              <a:buNone/>
              <a:defRPr kumimoji="1" lang="zh-CN" altLang="en-US" sz="2400" kern="1200" dirty="0">
                <a:solidFill>
                  <a:srgbClr val="A51E36"/>
                </a:solidFill>
                <a:latin typeface="Geometria-Medium" panose="020B0603020204020204" charset="0"/>
                <a:ea typeface="+mn-ea"/>
                <a:cs typeface="+mn-cs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 descr="未标题-2-09">
            <a:extLst>
              <a:ext uri="{FF2B5EF4-FFF2-40B4-BE49-F238E27FC236}">
                <a16:creationId xmlns:a16="http://schemas.microsoft.com/office/drawing/2014/main" id="{BBB5CB64-5A48-C5C3-2EA4-F3E329D72C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635" cy="5184140"/>
          </a:xfrm>
          <a:prstGeom prst="rect">
            <a:avLst/>
          </a:prstGeom>
        </p:spPr>
      </p:pic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3EE01F9A-66D3-42C5-B106-4DE15ED2F1E2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2636513" y="1506887"/>
            <a:ext cx="1363991" cy="1458190"/>
          </a:xfrm>
        </p:spPr>
        <p:txBody>
          <a:bodyPr anchor="b">
            <a:noAutofit/>
          </a:bodyPr>
          <a:lstStyle>
            <a:lvl1pPr mar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  <a:defRPr lang="zh-CN" altLang="en-US" sz="7200" b="1" kern="1200" dirty="0">
                <a:solidFill>
                  <a:srgbClr val="9E16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00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040684" y="1886729"/>
            <a:ext cx="4572157" cy="903539"/>
          </a:xfrm>
        </p:spPr>
        <p:txBody>
          <a:bodyPr anchor="b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2400" kern="1200" dirty="0">
                <a:solidFill>
                  <a:srgbClr val="9E16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 i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fld id="{9A5AB9BD-50E7-43B8-81E5-34173186AE92}" type="datetime1">
              <a:rPr lang="zh-CN" altLang="en-US" smtClean="0"/>
              <a:pPr/>
              <a:t>2023/4/26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 i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fld id="{02DB5319-2DBA-4D9A-88B5-78BEDCD9319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五边形 3">
            <a:extLst>
              <a:ext uri="{FF2B5EF4-FFF2-40B4-BE49-F238E27FC236}">
                <a16:creationId xmlns:a16="http://schemas.microsoft.com/office/drawing/2014/main" id="{A5D0CE5A-E6AB-432B-A763-CBD8B00481F6}"/>
              </a:ext>
            </a:extLst>
          </p:cNvPr>
          <p:cNvSpPr/>
          <p:nvPr userDrawn="1"/>
        </p:nvSpPr>
        <p:spPr>
          <a:xfrm>
            <a:off x="0" y="1865955"/>
            <a:ext cx="2423771" cy="1099121"/>
          </a:xfrm>
          <a:prstGeom prst="homePlate">
            <a:avLst/>
          </a:prstGeom>
          <a:solidFill>
            <a:srgbClr val="9E1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2EE9CF-1920-8F62-41F4-D3A640031E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5346"/>
          <a:stretch/>
        </p:blipFill>
        <p:spPr>
          <a:xfrm>
            <a:off x="-33457" y="1638584"/>
            <a:ext cx="2009385" cy="16432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368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5">
            <a:extLst>
              <a:ext uri="{FF2B5EF4-FFF2-40B4-BE49-F238E27FC236}">
                <a16:creationId xmlns:a16="http://schemas.microsoft.com/office/drawing/2014/main" id="{429FC890-3C52-00CA-C159-E319AC452C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8464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FD0792A-7068-B7F4-A0CA-73A10A840E57}"/>
              </a:ext>
            </a:extLst>
          </p:cNvPr>
          <p:cNvSpPr/>
          <p:nvPr userDrawn="1"/>
        </p:nvSpPr>
        <p:spPr>
          <a:xfrm>
            <a:off x="0" y="379095"/>
            <a:ext cx="9144000" cy="696670"/>
          </a:xfrm>
          <a:prstGeom prst="rect">
            <a:avLst/>
          </a:prstGeom>
          <a:solidFill>
            <a:srgbClr val="A51E3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136" y="379095"/>
            <a:ext cx="6962214" cy="696670"/>
          </a:xfrm>
        </p:spPr>
        <p:txBody>
          <a:bodyPr>
            <a:normAutofit/>
          </a:bodyPr>
          <a:lstStyle>
            <a:lvl1pPr marL="0" algn="l" defTabSz="687705" rtl="0" eaLnBrk="1" latinLnBrk="0" hangingPunct="1">
              <a:lnSpc>
                <a:spcPct val="100000"/>
              </a:lnSpc>
              <a:defRPr kumimoji="1" lang="en-US" sz="2600" b="1" kern="1200" dirty="0">
                <a:solidFill>
                  <a:schemeClr val="bg1"/>
                </a:solidFill>
                <a:latin typeface="兰亭黑-简 中黑" charset="-122"/>
                <a:ea typeface="兰亭黑-简 中黑" charset="-122"/>
                <a:cs typeface="Gotham Bold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401100"/>
            <a:ext cx="7886700" cy="3404419"/>
          </a:xfrm>
        </p:spPr>
        <p:txBody>
          <a:bodyPr/>
          <a:lstStyle>
            <a:lvl1pPr marL="0" defTabSz="687705" rtl="0" eaLnBrk="1" latinLnBrk="0" hangingPunct="1">
              <a:lnSpc>
                <a:spcPts val="2200"/>
              </a:lnSpc>
              <a:defRPr lang="zh-CN" altLang="en-US" sz="1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兰亭黑-简 纤黑" charset="-122"/>
                <a:cs typeface="Arial" panose="020B0604020202020204" pitchFamily="34" charset="0"/>
              </a:defRPr>
            </a:lvl1pPr>
            <a:lvl2pPr marL="0" defTabSz="687705" rtl="0" eaLnBrk="1" latinLnBrk="0" hangingPunct="1">
              <a:lnSpc>
                <a:spcPts val="2200"/>
              </a:lnSpc>
              <a:defRPr lang="zh-CN" altLang="en-US" sz="1400" kern="1200" dirty="0" smtClean="0">
                <a:solidFill>
                  <a:schemeClr val="tx1"/>
                </a:solidFill>
                <a:latin typeface="兰亭黑-简 纤黑" charset="-122"/>
                <a:ea typeface="兰亭黑-简 纤黑" charset="-122"/>
                <a:cs typeface="+mn-cs"/>
              </a:defRPr>
            </a:lvl2pPr>
            <a:lvl3pPr marL="365760" defTabSz="687705" rtl="0" eaLnBrk="1" latinLnBrk="0" hangingPunct="1">
              <a:lnSpc>
                <a:spcPts val="2200"/>
              </a:lnSpc>
              <a:defRPr lang="zh-CN" altLang="en-US" sz="1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兰亭黑-简 纤黑" charset="-122"/>
                <a:cs typeface="Arial" panose="020B0604020202020204" pitchFamily="34" charset="0"/>
              </a:defRPr>
            </a:lvl3pPr>
            <a:lvl4pPr marL="548640" defTabSz="687705" rtl="0" eaLnBrk="1" latinLnBrk="0" hangingPunct="1">
              <a:lnSpc>
                <a:spcPts val="2200"/>
              </a:lnSpc>
              <a:defRPr lang="zh-CN" altLang="en-US" sz="1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兰亭黑-简 纤黑" charset="-122"/>
                <a:cs typeface="Arial" panose="020B0604020202020204" pitchFamily="34" charset="0"/>
              </a:defRPr>
            </a:lvl4pPr>
            <a:lvl5pPr marL="548640" defTabSz="687705" rtl="0" eaLnBrk="1" latinLnBrk="0" hangingPunct="1">
              <a:lnSpc>
                <a:spcPts val="2200"/>
              </a:lnSpc>
              <a:defRPr lang="en-US" sz="1400" kern="1200" dirty="0">
                <a:solidFill>
                  <a:schemeClr val="tx1"/>
                </a:solidFill>
                <a:latin typeface="兰亭黑-简 纤黑" charset="-122"/>
                <a:ea typeface="兰亭黑-简 纤黑" charset="-122"/>
                <a:cs typeface="+mn-cs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二级</a:t>
            </a:r>
          </a:p>
          <a:p>
            <a:pPr lvl="3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5FE7329C-4FA3-DBF3-974C-E4523369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 i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fld id="{360E0BAB-C863-4A24-805F-49D52ED68D91}" type="datetime1">
              <a:rPr kumimoji="1" lang="zh-CN" altLang="en-US" smtClean="0"/>
              <a:t>2023/4/26</a:t>
            </a:fld>
            <a:endParaRPr kumimoji="1" lang="zh-CN" altLang="en-US"/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35D1B0B2-CB3F-0E30-C118-53C93AD68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B4118076-A23A-1CA0-9E2F-E093D13E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18512" y="4796527"/>
            <a:ext cx="1590115" cy="276041"/>
          </a:xfrm>
        </p:spPr>
        <p:txBody>
          <a:bodyPr/>
          <a:lstStyle>
            <a:lvl1pPr>
              <a:defRPr sz="1000" i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fld id="{C6AF141A-EAFD-9144-B9F1-78E320CF3BD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0E4451-5727-6681-56AE-0E0DF18260E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31156" y="80149"/>
            <a:ext cx="1658256" cy="13778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1" descr="未标题-2-09">
            <a:extLst>
              <a:ext uri="{FF2B5EF4-FFF2-40B4-BE49-F238E27FC236}">
                <a16:creationId xmlns:a16="http://schemas.microsoft.com/office/drawing/2014/main" id="{0ADC85FF-9797-4088-13B4-EC4BB528B0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635" cy="5184140"/>
          </a:xfrm>
          <a:prstGeom prst="rect">
            <a:avLst/>
          </a:prstGeom>
        </p:spPr>
      </p:pic>
      <p:sp>
        <p:nvSpPr>
          <p:cNvPr id="7" name="文本框 12">
            <a:extLst>
              <a:ext uri="{FF2B5EF4-FFF2-40B4-BE49-F238E27FC236}">
                <a16:creationId xmlns:a16="http://schemas.microsoft.com/office/drawing/2014/main" id="{155ACBCF-6C55-33D5-BDA2-0805B1D68CCD}"/>
              </a:ext>
            </a:extLst>
          </p:cNvPr>
          <p:cNvSpPr txBox="1"/>
          <p:nvPr userDrawn="1"/>
        </p:nvSpPr>
        <p:spPr>
          <a:xfrm>
            <a:off x="664691" y="1686372"/>
            <a:ext cx="5489803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kumimoji="1" lang="zh-CN" altLang="en-US" sz="32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感谢</a:t>
            </a:r>
            <a:endParaRPr kumimoji="1" lang="en-US" altLang="zh-CN" sz="32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pic>
        <p:nvPicPr>
          <p:cNvPr id="8" name="图片 3">
            <a:extLst>
              <a:ext uri="{FF2B5EF4-FFF2-40B4-BE49-F238E27FC236}">
                <a16:creationId xmlns:a16="http://schemas.microsoft.com/office/drawing/2014/main" id="{5D33E803-971B-1B37-71D4-5EFDBD9A373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64" y="4068950"/>
            <a:ext cx="1338221" cy="432000"/>
          </a:xfrm>
          <a:prstGeom prst="rect">
            <a:avLst/>
          </a:prstGeom>
        </p:spPr>
      </p:pic>
      <p:sp>
        <p:nvSpPr>
          <p:cNvPr id="9" name="文本框 7">
            <a:extLst>
              <a:ext uri="{FF2B5EF4-FFF2-40B4-BE49-F238E27FC236}">
                <a16:creationId xmlns:a16="http://schemas.microsoft.com/office/drawing/2014/main" id="{B98880CB-78A5-299D-D502-9A80D528554E}"/>
              </a:ext>
            </a:extLst>
          </p:cNvPr>
          <p:cNvSpPr txBox="1"/>
          <p:nvPr userDrawn="1"/>
        </p:nvSpPr>
        <p:spPr>
          <a:xfrm>
            <a:off x="2240280" y="4102809"/>
            <a:ext cx="2331720" cy="386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8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Copyright © 2021 ECNU Corporation. All rights reserved.</a:t>
            </a:r>
          </a:p>
          <a:p>
            <a:pPr>
              <a:lnSpc>
                <a:spcPts val="8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Tel:+86-021-62233586  Fax:+86-021-62606775</a:t>
            </a:r>
          </a:p>
          <a:p>
            <a:pPr>
              <a:lnSpc>
                <a:spcPts val="7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E-mail: </a:t>
            </a:r>
            <a:r>
              <a:rPr kumimoji="1" lang="en-US" altLang="zh-CN" sz="600" dirty="0" err="1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ecnu@ecnu.com.cn</a:t>
            </a: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  Http: //</a:t>
            </a:r>
            <a:r>
              <a:rPr kumimoji="1" lang="en-US" altLang="zh-CN" sz="600" dirty="0" err="1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www.ecnu.edu.cn</a:t>
            </a: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 </a:t>
            </a:r>
          </a:p>
        </p:txBody>
      </p:sp>
      <p:sp>
        <p:nvSpPr>
          <p:cNvPr id="12" name="文本框 10">
            <a:extLst>
              <a:ext uri="{FF2B5EF4-FFF2-40B4-BE49-F238E27FC236}">
                <a16:creationId xmlns:a16="http://schemas.microsoft.com/office/drawing/2014/main" id="{4EDDEFBC-A15D-1CB1-3E15-F7080FFB59D6}"/>
              </a:ext>
            </a:extLst>
          </p:cNvPr>
          <p:cNvSpPr txBox="1"/>
          <p:nvPr userDrawn="1"/>
        </p:nvSpPr>
        <p:spPr>
          <a:xfrm>
            <a:off x="664691" y="1136015"/>
            <a:ext cx="6058461" cy="404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400" dirty="0">
                <a:solidFill>
                  <a:srgbClr val="A51E36"/>
                </a:solidFill>
                <a:latin typeface="Geometria-Medium" panose="020B0603020204020204" charset="0"/>
              </a:rPr>
              <a:t>Thanks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74DAD4-5494-89DD-6F0E-3A362341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691" y="2251482"/>
            <a:ext cx="7886700" cy="1002150"/>
          </a:xfrm>
        </p:spPr>
        <p:txBody>
          <a:bodyPr anchor="b">
            <a:normAutofit/>
          </a:bodyPr>
          <a:lstStyle>
            <a:lvl1pPr marL="0" algn="l" defTabSz="687705" rtl="0" eaLnBrk="1" latinLnBrk="0" hangingPunct="1">
              <a:lnSpc>
                <a:spcPct val="150000"/>
              </a:lnSpc>
              <a:defRPr kumimoji="1" lang="zh-CN" altLang="en-US" sz="1800" kern="1200" dirty="0">
                <a:solidFill>
                  <a:srgbClr val="A51E36"/>
                </a:solidFill>
                <a:latin typeface="+mn-lt"/>
                <a:ea typeface="兰亭黑-简 中黑" charset="-122"/>
                <a:cs typeface="+mn-cs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E1968E23-AD62-64B2-DE85-E1332C05C9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4691" y="3580481"/>
            <a:ext cx="2057400" cy="276041"/>
          </a:xfrm>
        </p:spPr>
        <p:txBody>
          <a:bodyPr/>
          <a:lstStyle>
            <a:lvl1pPr>
              <a:defRPr kumimoji="1" lang="zh-CN" altLang="en-US" sz="1400" kern="1200" smtClean="0">
                <a:solidFill>
                  <a:srgbClr val="A51E36"/>
                </a:solidFill>
                <a:latin typeface="+mn-lt"/>
                <a:ea typeface="兰亭黑-简 中黑" charset="-122"/>
                <a:cs typeface="+mn-cs"/>
              </a:defRPr>
            </a:lvl1pPr>
          </a:lstStyle>
          <a:p>
            <a:fld id="{90823D5A-5E49-4806-B534-883B50FAC14C}" type="datetime1">
              <a:rPr lang="en-US" altLang="zh-CN" smtClean="0"/>
              <a:pPr/>
              <a:t>2023-04-26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01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6042"/>
            <a:ext cx="7886700" cy="1002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80206"/>
            <a:ext cx="7886700" cy="3289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805519"/>
            <a:ext cx="20574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23D5A-5E49-4806-B534-883B50FAC14C}" type="datetime1">
              <a:rPr kumimoji="1" lang="zh-CN" altLang="en-US" smtClean="0"/>
              <a:t>2023/4/26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805519"/>
            <a:ext cx="30861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805519"/>
            <a:ext cx="20574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2" r:id="rId4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4B1015-17BF-7D70-B4B1-609DA2426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F115C-0A70-4BD4-AB7D-D57E681CF0D4}" type="datetime1">
              <a:rPr lang="en-US" altLang="zh-CN" smtClean="0"/>
              <a:pPr/>
              <a:t>2023-04-26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2BE0A3-3F2F-EE02-9B8C-3D41ED348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标题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9D127-F3B3-0570-3CA3-A3EF59107E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49E934-051F-045F-B21C-5271813D19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sz="1800" dirty="0">
                <a:latin typeface="+mn-lt"/>
                <a:ea typeface="兰亭黑-简 中黑" charset="-122"/>
              </a:rPr>
              <a:t>作者：</a:t>
            </a:r>
          </a:p>
        </p:txBody>
      </p:sp>
    </p:spTree>
    <p:extLst>
      <p:ext uri="{BB962C8B-B14F-4D97-AF65-F5344CB8AC3E}">
        <p14:creationId xmlns:p14="http://schemas.microsoft.com/office/powerpoint/2010/main" val="3717159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D9558B-DA5E-BD25-6F32-08017E675503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F5A2D-7834-BD94-3198-370561E5B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DB788-8ED0-ED75-46C4-B16552F41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B9BD-50E7-43B8-81E5-34173186AE92}" type="datetime1">
              <a:rPr lang="zh-CN" altLang="en-US" smtClean="0"/>
              <a:pPr/>
              <a:t>2023/4/26</a:t>
            </a:fld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4C534-6ECB-372A-D5E0-FEB4BA483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5319-2DBA-4D9A-88B5-78BEDCD9319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372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2BEBF-2591-BC23-7588-4E6DC4C8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650B0750-E874-B9E9-5E7E-CAC3C5CC24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1338419"/>
              </p:ext>
            </p:extLst>
          </p:nvPr>
        </p:nvGraphicFramePr>
        <p:xfrm>
          <a:off x="961159" y="1660568"/>
          <a:ext cx="6501822" cy="2542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87FC4-A3F6-7C4C-68D3-7A2A5D22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0BAB-C863-4A24-805F-49D52ED68D91}" type="datetime1">
              <a:rPr kumimoji="1" lang="zh-CN" altLang="en-US" smtClean="0"/>
              <a:t>2023/4/26</a:t>
            </a:fld>
            <a:endParaRPr kumimoji="1"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27357C-9024-4176-F31C-1EA0E4351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481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D0F22D-88A3-E145-7951-1CA923ACED2E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9E162D"/>
                </a:solidFill>
              </a:rPr>
              <a:t>01</a:t>
            </a:r>
            <a:endParaRPr lang="zh-CN" altLang="en-US" dirty="0">
              <a:solidFill>
                <a:srgbClr val="9E162D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ECD6F-AECD-8E85-5F0D-8D754F7F7A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9E162D"/>
                </a:solidFill>
                <a:latin typeface="黑体" panose="02010609060101010101" pitchFamily="49" charset="-122"/>
                <a:ea typeface="兰亭黑-简 中黑"/>
              </a:rPr>
              <a:t>标题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D8BF5-422D-2D60-8DBF-3DB028B22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B9BD-50E7-43B8-81E5-34173186AE92}" type="datetime1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C461BA-44B6-F19F-A424-4825EBF4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5319-2DBA-4D9A-88B5-78BEDCD9319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84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ECD6F-AECD-8E85-5F0D-8D754F7F7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6050" y="1719068"/>
            <a:ext cx="3634734" cy="90353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9E162D"/>
                </a:solidFill>
                <a:latin typeface="黑体" panose="02010609060101010101" pitchFamily="49" charset="-122"/>
                <a:ea typeface="兰亭黑-简 中黑"/>
              </a:rPr>
              <a:t>总结与展望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D8BF5-422D-2D60-8DBF-3DB028B22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B9BD-50E7-43B8-81E5-34173186AE92}" type="datetime1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C461BA-44B6-F19F-A424-4825EBF4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5319-2DBA-4D9A-88B5-78BEDCD9319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070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3202B-4E41-28CA-6AA1-2F0317035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标题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A005A-6FF9-7BF8-F153-C21E1BEF4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01100"/>
            <a:ext cx="7419415" cy="3404419"/>
          </a:xfrm>
        </p:spPr>
        <p:txBody>
          <a:bodyPr>
            <a:noAutofit/>
          </a:bodyPr>
          <a:lstStyle/>
          <a:p>
            <a:r>
              <a:rPr lang="zh-CN" altLang="en-US" dirty="0"/>
              <a:t>文字</a:t>
            </a:r>
            <a:endParaRPr lang="en-US" altLang="zh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8E6E9-8E46-A0C7-F9BC-9613296DF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8FD2-F6B8-4580-A7D6-45034D9FC8D3}" type="datetime1">
              <a:rPr kumimoji="1" lang="zh-CN" altLang="en-US" smtClean="0"/>
              <a:t>2023/4/26</a:t>
            </a:fld>
            <a:endParaRPr kumimoji="1"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8DEFD-C454-49B6-9043-F9BBEE18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1703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-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635" cy="518414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64691" y="1686372"/>
            <a:ext cx="5489803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kumimoji="1" lang="zh-CN" altLang="en-US" sz="32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感谢</a:t>
            </a:r>
            <a:endParaRPr kumimoji="1" lang="en-US" altLang="zh-CN" sz="32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64" y="4068950"/>
            <a:ext cx="1338221" cy="432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40280" y="4102809"/>
            <a:ext cx="2331720" cy="386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8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Copyright © 2021 ECNU Corporation. All rights reserved.</a:t>
            </a:r>
          </a:p>
          <a:p>
            <a:pPr>
              <a:lnSpc>
                <a:spcPts val="8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Tel:+86-021-62233586  Fax:+86-021-62606775</a:t>
            </a:r>
          </a:p>
          <a:p>
            <a:pPr>
              <a:lnSpc>
                <a:spcPts val="7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E-mail: </a:t>
            </a:r>
            <a:r>
              <a:rPr kumimoji="1" lang="en-US" altLang="zh-CN" sz="600" dirty="0" err="1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ecnu@ecnu.com.cn</a:t>
            </a: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  Http: //</a:t>
            </a:r>
            <a:r>
              <a:rPr kumimoji="1" lang="en-US" altLang="zh-CN" sz="600" dirty="0" err="1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www.ecnu.edu.cn</a:t>
            </a: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16B192-BEAF-EFE1-17EF-208B8521BF91}"/>
              </a:ext>
            </a:extLst>
          </p:cNvPr>
          <p:cNvSpPr/>
          <p:nvPr/>
        </p:nvSpPr>
        <p:spPr>
          <a:xfrm>
            <a:off x="664690" y="2387212"/>
            <a:ext cx="7151692" cy="463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800" dirty="0">
                <a:solidFill>
                  <a:srgbClr val="A51E36"/>
                </a:solidFill>
                <a:ea typeface="兰亭黑-简 中黑" charset="-122"/>
              </a:rPr>
              <a:t>说点什么</a:t>
            </a:r>
            <a:endParaRPr kumimoji="1" lang="en-US" altLang="zh-CN" sz="1800" dirty="0">
              <a:solidFill>
                <a:srgbClr val="A51E36"/>
              </a:solidFill>
              <a:ea typeface="兰亭黑-简 中黑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64D555-827C-821F-BB84-16AE53CBA8A1}"/>
              </a:ext>
            </a:extLst>
          </p:cNvPr>
          <p:cNvSpPr txBox="1"/>
          <p:nvPr/>
        </p:nvSpPr>
        <p:spPr>
          <a:xfrm>
            <a:off x="664691" y="3558201"/>
            <a:ext cx="46458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400" dirty="0">
                <a:solidFill>
                  <a:srgbClr val="A51E36"/>
                </a:solidFill>
                <a:ea typeface="兰亭黑-简 中黑" charset="-122"/>
              </a:rPr>
              <a:t>2023</a:t>
            </a:r>
            <a:r>
              <a:rPr kumimoji="1" lang="zh-CN" altLang="en-US" sz="1400" dirty="0">
                <a:solidFill>
                  <a:srgbClr val="A51E36"/>
                </a:solidFill>
                <a:ea typeface="兰亭黑-简 中黑" charset="-122"/>
              </a:rPr>
              <a:t>年</a:t>
            </a:r>
            <a:r>
              <a:rPr kumimoji="1" lang="en-US" altLang="zh-CN" sz="1400" dirty="0">
                <a:solidFill>
                  <a:srgbClr val="A51E36"/>
                </a:solidFill>
                <a:ea typeface="兰亭黑-简 中黑" charset="-122"/>
              </a:rPr>
              <a:t>4</a:t>
            </a:r>
            <a:r>
              <a:rPr kumimoji="1" lang="zh-CN" altLang="en-US" sz="1400" dirty="0">
                <a:solidFill>
                  <a:srgbClr val="A51E36"/>
                </a:solidFill>
                <a:ea typeface="兰亭黑-简 中黑" charset="-122"/>
              </a:rPr>
              <a:t>月</a:t>
            </a:r>
            <a:r>
              <a:rPr kumimoji="1" lang="en-US" altLang="zh-CN" sz="1400" dirty="0">
                <a:solidFill>
                  <a:srgbClr val="A51E36"/>
                </a:solidFill>
                <a:ea typeface="兰亭黑-简 中黑" charset="-122"/>
              </a:rPr>
              <a:t>25</a:t>
            </a:r>
            <a:r>
              <a:rPr kumimoji="1" lang="zh-CN" altLang="en-US" sz="1400" dirty="0">
                <a:solidFill>
                  <a:srgbClr val="A51E36"/>
                </a:solidFill>
                <a:ea typeface="兰亭黑-简 中黑" charset="-122"/>
              </a:rPr>
              <a:t>日</a:t>
            </a:r>
          </a:p>
        </p:txBody>
      </p:sp>
      <p:sp>
        <p:nvSpPr>
          <p:cNvPr id="5" name="文本框 10">
            <a:extLst>
              <a:ext uri="{FF2B5EF4-FFF2-40B4-BE49-F238E27FC236}">
                <a16:creationId xmlns:a16="http://schemas.microsoft.com/office/drawing/2014/main" id="{5FC8ABE9-7E83-01E1-539D-C2D78E81B760}"/>
              </a:ext>
            </a:extLst>
          </p:cNvPr>
          <p:cNvSpPr txBox="1"/>
          <p:nvPr/>
        </p:nvSpPr>
        <p:spPr>
          <a:xfrm>
            <a:off x="664691" y="1136015"/>
            <a:ext cx="6058461" cy="404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400" dirty="0">
                <a:solidFill>
                  <a:srgbClr val="A51E36"/>
                </a:solidFill>
                <a:latin typeface="Geometria-Medium" panose="020B0603020204020204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537303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1203</TotalTime>
  <Words>364</Words>
  <Application>Microsoft Office PowerPoint</Application>
  <PresentationFormat>Custom</PresentationFormat>
  <Paragraphs>39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1" baseType="lpstr">
      <vt:lpstr>FandolSong-Regular-Identity-H</vt:lpstr>
      <vt:lpstr>Geometria-Medium</vt:lpstr>
      <vt:lpstr>Gotham Rounded Book</vt:lpstr>
      <vt:lpstr>TimesNewRomanPSMT</vt:lpstr>
      <vt:lpstr>兰亭黑-简 中黑</vt:lpstr>
      <vt:lpstr>兰亭黑-简 纤黑</vt:lpstr>
      <vt:lpstr>微软雅黑</vt:lpstr>
      <vt:lpstr>等线</vt:lpstr>
      <vt:lpstr>等线</vt:lpstr>
      <vt:lpstr>黑体</vt:lpstr>
      <vt:lpstr>Arial</vt:lpstr>
      <vt:lpstr>Calibri</vt:lpstr>
      <vt:lpstr>Calibri Light</vt:lpstr>
      <vt:lpstr>Office 主题</vt:lpstr>
      <vt:lpstr>标题</vt:lpstr>
      <vt:lpstr>PowerPoint Presentation</vt:lpstr>
      <vt:lpstr>目录</vt:lpstr>
      <vt:lpstr>PowerPoint Presentation</vt:lpstr>
      <vt:lpstr>PowerPoint Presentation</vt:lpstr>
      <vt:lpstr>标题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snow noir</dc:creator>
  <cp:lastModifiedBy>Wenhan Wu</cp:lastModifiedBy>
  <cp:revision>271</cp:revision>
  <dcterms:created xsi:type="dcterms:W3CDTF">2017-10-31T12:19:00Z</dcterms:created>
  <dcterms:modified xsi:type="dcterms:W3CDTF">2023-04-25T19:30:20Z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A700879580934903AB2343112B353AA0</vt:lpwstr>
  </property>
  <property fmtid="{D5CDD505-2E9C-101B-9397-08002B2CF9AE}" pid="3" name="KSOProductBuildVer">
    <vt:lpwstr>2052-11.1.0.10700</vt:lpwstr>
  </property>
</Properties>
</file>