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82" r:id="rId4"/>
    <p:sldId id="263" r:id="rId5"/>
    <p:sldId id="284" r:id="rId6"/>
    <p:sldId id="297" r:id="rId7"/>
    <p:sldId id="265" r:id="rId8"/>
    <p:sldId id="298" r:id="rId9"/>
    <p:sldId id="269" r:id="rId10"/>
    <p:sldId id="293" r:id="rId11"/>
    <p:sldId id="294" r:id="rId12"/>
    <p:sldId id="295" r:id="rId13"/>
    <p:sldId id="296" r:id="rId14"/>
    <p:sldId id="274" r:id="rId15"/>
    <p:sldId id="279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CE39"/>
    <a:srgbClr val="FF8577"/>
    <a:srgbClr val="34BA89"/>
    <a:srgbClr val="00C0CB"/>
    <a:srgbClr val="F47264"/>
    <a:srgbClr val="FF6353"/>
    <a:srgbClr val="D1B719"/>
    <a:srgbClr val="F8F689"/>
    <a:srgbClr val="2C9C74"/>
    <a:srgbClr val="009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>
        <p:guide orient="horz" pos="21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DFD29-5600-451F-91B5-2109C28768B9}" type="doc">
      <dgm:prSet loTypeId="urn:microsoft.com/office/officeart/2005/8/layout/matrix2" loCatId="matrix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8F50B8B5-888D-4864-9E59-5AE47A8EC6C0}">
      <dgm:prSet phldrT="[Text]" custT="1"/>
      <dgm:spPr>
        <a:solidFill>
          <a:srgbClr val="34BA89"/>
        </a:solidFill>
      </dgm:spPr>
      <dgm:t>
        <a:bodyPr/>
        <a:lstStyle/>
        <a:p>
          <a:r>
            <a:rPr lang="en-US" sz="1000" dirty="0"/>
            <a:t> </a:t>
          </a:r>
        </a:p>
      </dgm:t>
    </dgm:pt>
    <dgm:pt modelId="{2C53C54F-5B24-4F71-A2BF-9FBAE97FE0CD}" type="parTrans" cxnId="{068110C7-7222-49FE-9C8C-014EBE9A1707}">
      <dgm:prSet/>
      <dgm:spPr/>
      <dgm:t>
        <a:bodyPr/>
        <a:lstStyle/>
        <a:p>
          <a:endParaRPr lang="en-US"/>
        </a:p>
      </dgm:t>
    </dgm:pt>
    <dgm:pt modelId="{60BC0E20-D399-476A-9392-464DF2C45E71}" type="sibTrans" cxnId="{068110C7-7222-49FE-9C8C-014EBE9A1707}">
      <dgm:prSet/>
      <dgm:spPr/>
      <dgm:t>
        <a:bodyPr/>
        <a:lstStyle/>
        <a:p>
          <a:endParaRPr lang="en-US"/>
        </a:p>
      </dgm:t>
    </dgm:pt>
    <dgm:pt modelId="{0C90414D-D9D7-4FE1-A564-EA9D368CF73D}">
      <dgm:prSet phldrT="[Text]" custT="1"/>
      <dgm:spPr>
        <a:solidFill>
          <a:srgbClr val="FF8577"/>
        </a:solidFill>
      </dgm:spPr>
      <dgm:t>
        <a:bodyPr/>
        <a:lstStyle/>
        <a:p>
          <a:r>
            <a:rPr lang="en-US" sz="1000" dirty="0"/>
            <a:t> </a:t>
          </a:r>
        </a:p>
      </dgm:t>
    </dgm:pt>
    <dgm:pt modelId="{5212712A-32B4-4C10-AF30-09620D0BE98C}" type="parTrans" cxnId="{FBFFDB7F-DC4B-4328-B336-4920A3B56704}">
      <dgm:prSet/>
      <dgm:spPr/>
      <dgm:t>
        <a:bodyPr/>
        <a:lstStyle/>
        <a:p>
          <a:endParaRPr lang="en-US"/>
        </a:p>
      </dgm:t>
    </dgm:pt>
    <dgm:pt modelId="{463130C0-7F28-4B70-BBBE-5813EDDD52DD}" type="sibTrans" cxnId="{FBFFDB7F-DC4B-4328-B336-4920A3B56704}">
      <dgm:prSet/>
      <dgm:spPr/>
      <dgm:t>
        <a:bodyPr/>
        <a:lstStyle/>
        <a:p>
          <a:endParaRPr lang="en-US"/>
        </a:p>
      </dgm:t>
    </dgm:pt>
    <dgm:pt modelId="{1983DEEF-2178-49E4-AC73-9D26197ABA4D}">
      <dgm:prSet phldrT="[Text]" custT="1"/>
      <dgm:spPr>
        <a:solidFill>
          <a:srgbClr val="E7CE39"/>
        </a:solidFill>
      </dgm:spPr>
      <dgm:t>
        <a:bodyPr/>
        <a:lstStyle/>
        <a:p>
          <a:r>
            <a:rPr lang="en-US" sz="1000" dirty="0"/>
            <a:t> </a:t>
          </a:r>
        </a:p>
      </dgm:t>
    </dgm:pt>
    <dgm:pt modelId="{0CAC87AC-3D72-4FDC-AF53-5444962E6414}" type="parTrans" cxnId="{1B173D51-BDED-4FC0-82F5-ACD5C90D0662}">
      <dgm:prSet/>
      <dgm:spPr/>
      <dgm:t>
        <a:bodyPr/>
        <a:lstStyle/>
        <a:p>
          <a:endParaRPr lang="en-US"/>
        </a:p>
      </dgm:t>
    </dgm:pt>
    <dgm:pt modelId="{756D256D-8589-4A16-8F37-B6CC7E81711B}" type="sibTrans" cxnId="{1B173D51-BDED-4FC0-82F5-ACD5C90D0662}">
      <dgm:prSet/>
      <dgm:spPr/>
      <dgm:t>
        <a:bodyPr/>
        <a:lstStyle/>
        <a:p>
          <a:endParaRPr lang="en-US"/>
        </a:p>
      </dgm:t>
    </dgm:pt>
    <dgm:pt modelId="{CB20022C-5AD3-4067-916D-15599D927FC5}">
      <dgm:prSet phldrT="[Text]" custT="1"/>
      <dgm:spPr>
        <a:solidFill>
          <a:srgbClr val="00C0CB"/>
        </a:solidFill>
      </dgm:spPr>
      <dgm:t>
        <a:bodyPr/>
        <a:lstStyle/>
        <a:p>
          <a:r>
            <a:rPr lang="en-US" sz="1000" dirty="0"/>
            <a:t> </a:t>
          </a:r>
        </a:p>
      </dgm:t>
    </dgm:pt>
    <dgm:pt modelId="{DF2E454A-F4B1-4803-97B7-58472CEADBEB}" type="parTrans" cxnId="{A2600C31-CB8E-42D1-8F93-725647A776BF}">
      <dgm:prSet/>
      <dgm:spPr/>
      <dgm:t>
        <a:bodyPr/>
        <a:lstStyle/>
        <a:p>
          <a:endParaRPr lang="en-US"/>
        </a:p>
      </dgm:t>
    </dgm:pt>
    <dgm:pt modelId="{8A55484D-B6D0-4A7B-98BA-C0A38181BA63}" type="sibTrans" cxnId="{A2600C31-CB8E-42D1-8F93-725647A776BF}">
      <dgm:prSet/>
      <dgm:spPr/>
      <dgm:t>
        <a:bodyPr/>
        <a:lstStyle/>
        <a:p>
          <a:endParaRPr lang="en-US"/>
        </a:p>
      </dgm:t>
    </dgm:pt>
    <dgm:pt modelId="{14090DB9-0A23-4C3E-963F-AC6488D34277}" type="pres">
      <dgm:prSet presAssocID="{31CDFD29-5600-451F-91B5-2109C28768B9}" presName="matrix" presStyleCnt="0">
        <dgm:presLayoutVars>
          <dgm:chMax val="1"/>
          <dgm:dir/>
          <dgm:resizeHandles val="exact"/>
        </dgm:presLayoutVars>
      </dgm:prSet>
      <dgm:spPr/>
    </dgm:pt>
    <dgm:pt modelId="{8F782FA5-10F4-4D7C-B52F-BDC2F0BC9843}" type="pres">
      <dgm:prSet presAssocID="{31CDFD29-5600-451F-91B5-2109C28768B9}" presName="axisShape" presStyleLbl="bgShp" presStyleIdx="0" presStyleCnt="1"/>
      <dgm:spPr>
        <a:solidFill>
          <a:schemeClr val="bg1">
            <a:lumMod val="95000"/>
          </a:schemeClr>
        </a:solidFill>
      </dgm:spPr>
    </dgm:pt>
    <dgm:pt modelId="{B8CA5C69-06DE-4B06-B0A3-7BB569CBF1A4}" type="pres">
      <dgm:prSet presAssocID="{31CDFD29-5600-451F-91B5-2109C28768B9}" presName="rect1" presStyleLbl="node1" presStyleIdx="0" presStyleCnt="4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</dgm:spPr>
    </dgm:pt>
    <dgm:pt modelId="{6B02FEFB-1E12-4B61-8DB6-EF3EC71E4AA3}" type="pres">
      <dgm:prSet presAssocID="{31CDFD29-5600-451F-91B5-2109C28768B9}" presName="rect2" presStyleLbl="node1" presStyleIdx="1" presStyleCnt="4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</dgm:spPr>
    </dgm:pt>
    <dgm:pt modelId="{4461674B-7841-4BB7-8DDF-01A840B3B8AA}" type="pres">
      <dgm:prSet presAssocID="{31CDFD29-5600-451F-91B5-2109C28768B9}" presName="rect3" presStyleLbl="node1" presStyleIdx="2" presStyleCnt="4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</dgm:spPr>
    </dgm:pt>
    <dgm:pt modelId="{B2D5FB7F-98A4-4FE8-8120-F832B0FED003}" type="pres">
      <dgm:prSet presAssocID="{31CDFD29-5600-451F-91B5-2109C28768B9}" presName="rect4" presStyleLbl="node1" presStyleIdx="3" presStyleCnt="4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</dgm:spPr>
    </dgm:pt>
  </dgm:ptLst>
  <dgm:cxnLst>
    <dgm:cxn modelId="{FC7E1A21-5F33-419C-B0CD-5AB04CA6FDD0}" type="presOf" srcId="{1983DEEF-2178-49E4-AC73-9D26197ABA4D}" destId="{4461674B-7841-4BB7-8DDF-01A840B3B8AA}" srcOrd="0" destOrd="0" presId="urn:microsoft.com/office/officeart/2005/8/layout/matrix2"/>
    <dgm:cxn modelId="{A2600C31-CB8E-42D1-8F93-725647A776BF}" srcId="{31CDFD29-5600-451F-91B5-2109C28768B9}" destId="{CB20022C-5AD3-4067-916D-15599D927FC5}" srcOrd="3" destOrd="0" parTransId="{DF2E454A-F4B1-4803-97B7-58472CEADBEB}" sibTransId="{8A55484D-B6D0-4A7B-98BA-C0A38181BA63}"/>
    <dgm:cxn modelId="{068110C7-7222-49FE-9C8C-014EBE9A1707}" srcId="{31CDFD29-5600-451F-91B5-2109C28768B9}" destId="{8F50B8B5-888D-4864-9E59-5AE47A8EC6C0}" srcOrd="0" destOrd="0" parTransId="{2C53C54F-5B24-4F71-A2BF-9FBAE97FE0CD}" sibTransId="{60BC0E20-D399-476A-9392-464DF2C45E71}"/>
    <dgm:cxn modelId="{797D4662-9DA6-44E4-B4E3-5360EA267BA5}" type="presOf" srcId="{CB20022C-5AD3-4067-916D-15599D927FC5}" destId="{B2D5FB7F-98A4-4FE8-8120-F832B0FED003}" srcOrd="0" destOrd="0" presId="urn:microsoft.com/office/officeart/2005/8/layout/matrix2"/>
    <dgm:cxn modelId="{FBFFDB7F-DC4B-4328-B336-4920A3B56704}" srcId="{31CDFD29-5600-451F-91B5-2109C28768B9}" destId="{0C90414D-D9D7-4FE1-A564-EA9D368CF73D}" srcOrd="1" destOrd="0" parTransId="{5212712A-32B4-4C10-AF30-09620D0BE98C}" sibTransId="{463130C0-7F28-4B70-BBBE-5813EDDD52DD}"/>
    <dgm:cxn modelId="{EB26607D-74E2-4D48-BB1B-AFAA6887FFAC}" type="presOf" srcId="{8F50B8B5-888D-4864-9E59-5AE47A8EC6C0}" destId="{B8CA5C69-06DE-4B06-B0A3-7BB569CBF1A4}" srcOrd="0" destOrd="0" presId="urn:microsoft.com/office/officeart/2005/8/layout/matrix2"/>
    <dgm:cxn modelId="{BF4D9A3D-198B-421D-8431-700EC0FC4111}" type="presOf" srcId="{0C90414D-D9D7-4FE1-A564-EA9D368CF73D}" destId="{6B02FEFB-1E12-4B61-8DB6-EF3EC71E4AA3}" srcOrd="0" destOrd="0" presId="urn:microsoft.com/office/officeart/2005/8/layout/matrix2"/>
    <dgm:cxn modelId="{1B173D51-BDED-4FC0-82F5-ACD5C90D0662}" srcId="{31CDFD29-5600-451F-91B5-2109C28768B9}" destId="{1983DEEF-2178-49E4-AC73-9D26197ABA4D}" srcOrd="2" destOrd="0" parTransId="{0CAC87AC-3D72-4FDC-AF53-5444962E6414}" sibTransId="{756D256D-8589-4A16-8F37-B6CC7E81711B}"/>
    <dgm:cxn modelId="{5CE2D837-7D65-440D-887B-286349BD5995}" type="presOf" srcId="{31CDFD29-5600-451F-91B5-2109C28768B9}" destId="{14090DB9-0A23-4C3E-963F-AC6488D34277}" srcOrd="0" destOrd="0" presId="urn:microsoft.com/office/officeart/2005/8/layout/matrix2"/>
    <dgm:cxn modelId="{81F94D87-B552-4153-8A12-112635C4B6FB}" type="presParOf" srcId="{14090DB9-0A23-4C3E-963F-AC6488D34277}" destId="{8F782FA5-10F4-4D7C-B52F-BDC2F0BC9843}" srcOrd="0" destOrd="0" presId="urn:microsoft.com/office/officeart/2005/8/layout/matrix2"/>
    <dgm:cxn modelId="{97F1C967-17AC-4C99-95CE-F3F65A7D3B6D}" type="presParOf" srcId="{14090DB9-0A23-4C3E-963F-AC6488D34277}" destId="{B8CA5C69-06DE-4B06-B0A3-7BB569CBF1A4}" srcOrd="1" destOrd="0" presId="urn:microsoft.com/office/officeart/2005/8/layout/matrix2"/>
    <dgm:cxn modelId="{A2CE949C-E7B5-461B-9F5C-A03E1C16DE9E}" type="presParOf" srcId="{14090DB9-0A23-4C3E-963F-AC6488D34277}" destId="{6B02FEFB-1E12-4B61-8DB6-EF3EC71E4AA3}" srcOrd="2" destOrd="0" presId="urn:microsoft.com/office/officeart/2005/8/layout/matrix2"/>
    <dgm:cxn modelId="{542A1949-0DF3-46C6-9CF6-196790F47047}" type="presParOf" srcId="{14090DB9-0A23-4C3E-963F-AC6488D34277}" destId="{4461674B-7841-4BB7-8DDF-01A840B3B8AA}" srcOrd="3" destOrd="0" presId="urn:microsoft.com/office/officeart/2005/8/layout/matrix2"/>
    <dgm:cxn modelId="{6FC82C5E-BA07-4572-B17E-0707100F53CA}" type="presParOf" srcId="{14090DB9-0A23-4C3E-963F-AC6488D34277}" destId="{B2D5FB7F-98A4-4FE8-8120-F832B0FED003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82FA5-10F4-4D7C-B52F-BDC2F0BC9843}">
      <dsp:nvSpPr>
        <dsp:cNvPr id="0" name=""/>
        <dsp:cNvSpPr/>
      </dsp:nvSpPr>
      <dsp:spPr>
        <a:xfrm>
          <a:off x="1018282" y="0"/>
          <a:ext cx="4073133" cy="407313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A5C69-06DE-4B06-B0A3-7BB569CBF1A4}">
      <dsp:nvSpPr>
        <dsp:cNvPr id="0" name=""/>
        <dsp:cNvSpPr/>
      </dsp:nvSpPr>
      <dsp:spPr>
        <a:xfrm>
          <a:off x="1283036" y="264753"/>
          <a:ext cx="1629253" cy="1629253"/>
        </a:xfrm>
        <a:prstGeom prst="ellipse">
          <a:avLst/>
        </a:prstGeom>
        <a:solidFill>
          <a:srgbClr val="34BA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>
        <a:off x="1521635" y="503352"/>
        <a:ext cx="1152055" cy="1152055"/>
      </dsp:txXfrm>
    </dsp:sp>
    <dsp:sp modelId="{6B02FEFB-1E12-4B61-8DB6-EF3EC71E4AA3}">
      <dsp:nvSpPr>
        <dsp:cNvPr id="0" name=""/>
        <dsp:cNvSpPr/>
      </dsp:nvSpPr>
      <dsp:spPr>
        <a:xfrm>
          <a:off x="3197409" y="264753"/>
          <a:ext cx="1629253" cy="1629253"/>
        </a:xfrm>
        <a:prstGeom prst="ellipse">
          <a:avLst/>
        </a:prstGeom>
        <a:solidFill>
          <a:srgbClr val="FF857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>
        <a:off x="3436008" y="503352"/>
        <a:ext cx="1152055" cy="1152055"/>
      </dsp:txXfrm>
    </dsp:sp>
    <dsp:sp modelId="{4461674B-7841-4BB7-8DDF-01A840B3B8AA}">
      <dsp:nvSpPr>
        <dsp:cNvPr id="0" name=""/>
        <dsp:cNvSpPr/>
      </dsp:nvSpPr>
      <dsp:spPr>
        <a:xfrm>
          <a:off x="1283036" y="2179126"/>
          <a:ext cx="1629253" cy="1629253"/>
        </a:xfrm>
        <a:prstGeom prst="ellipse">
          <a:avLst/>
        </a:prstGeom>
        <a:solidFill>
          <a:srgbClr val="E7CE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>
        <a:off x="1521635" y="2417725"/>
        <a:ext cx="1152055" cy="1152055"/>
      </dsp:txXfrm>
    </dsp:sp>
    <dsp:sp modelId="{B2D5FB7F-98A4-4FE8-8120-F832B0FED003}">
      <dsp:nvSpPr>
        <dsp:cNvPr id="0" name=""/>
        <dsp:cNvSpPr/>
      </dsp:nvSpPr>
      <dsp:spPr>
        <a:xfrm>
          <a:off x="3197409" y="2179126"/>
          <a:ext cx="1629253" cy="1629253"/>
        </a:xfrm>
        <a:prstGeom prst="ellipse">
          <a:avLst/>
        </a:prstGeom>
        <a:solidFill>
          <a:srgbClr val="00C0C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>
        <a:off x="3436008" y="2417725"/>
        <a:ext cx="1152055" cy="1152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6C3E-8D65-4D9D-A1C7-D2E10052825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86C3E-8D65-4D9D-A1C7-D2E10052825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2437200" cy="6858000"/>
          </a:xfrm>
          <a:prstGeom prst="rect">
            <a:avLst/>
          </a:prstGeom>
          <a:solidFill>
            <a:srgbClr val="0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22310" y="0"/>
            <a:ext cx="2437200" cy="6858000"/>
          </a:xfrm>
          <a:prstGeom prst="rect">
            <a:avLst/>
          </a:prstGeom>
          <a:solidFill>
            <a:srgbClr val="34B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59510" y="0"/>
            <a:ext cx="2437200" cy="6858000"/>
          </a:xfrm>
          <a:prstGeom prst="rect">
            <a:avLst/>
          </a:prstGeom>
          <a:solidFill>
            <a:srgbClr val="F8F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96335" y="0"/>
            <a:ext cx="2437200" cy="6858000"/>
          </a:xfrm>
          <a:prstGeom prst="rect">
            <a:avLst/>
          </a:prstGeom>
          <a:solidFill>
            <a:srgbClr val="E7C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33535" y="0"/>
            <a:ext cx="2437200" cy="6858000"/>
          </a:xfrm>
          <a:prstGeom prst="rect">
            <a:avLst/>
          </a:prstGeom>
          <a:solidFill>
            <a:srgbClr val="FF8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00314" y="1589781"/>
            <a:ext cx="8755591" cy="3678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165351" y="2641204"/>
            <a:ext cx="7859183" cy="1370754"/>
            <a:chOff x="2165351" y="2161118"/>
            <a:chExt cx="7859183" cy="1370754"/>
          </a:xfrm>
        </p:grpSpPr>
        <p:grpSp>
          <p:nvGrpSpPr>
            <p:cNvPr id="12" name="组合 18"/>
            <p:cNvGrpSpPr/>
            <p:nvPr/>
          </p:nvGrpSpPr>
          <p:grpSpPr bwMode="auto">
            <a:xfrm>
              <a:off x="3257551" y="2889251"/>
              <a:ext cx="5676900" cy="91016"/>
              <a:chOff x="0" y="0"/>
              <a:chExt cx="2340260" cy="164545"/>
            </a:xfrm>
          </p:grpSpPr>
          <p:sp>
            <p:nvSpPr>
              <p:cNvPr id="15" name="矩形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065" cy="164545"/>
              </a:xfrm>
              <a:prstGeom prst="rect">
                <a:avLst/>
              </a:prstGeom>
              <a:solidFill>
                <a:srgbClr val="00C0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矩形 20"/>
              <p:cNvSpPr>
                <a:spLocks noChangeArrowheads="1"/>
              </p:cNvSpPr>
              <p:nvPr/>
            </p:nvSpPr>
            <p:spPr bwMode="auto">
              <a:xfrm>
                <a:off x="585065" y="0"/>
                <a:ext cx="585065" cy="164545"/>
              </a:xfrm>
              <a:prstGeom prst="rect">
                <a:avLst/>
              </a:prstGeom>
              <a:solidFill>
                <a:srgbClr val="34BA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矩形 21"/>
              <p:cNvSpPr>
                <a:spLocks noChangeArrowheads="1"/>
              </p:cNvSpPr>
              <p:nvPr/>
            </p:nvSpPr>
            <p:spPr bwMode="auto">
              <a:xfrm>
                <a:off x="1170130" y="0"/>
                <a:ext cx="585065" cy="164545"/>
              </a:xfrm>
              <a:prstGeom prst="rect">
                <a:avLst/>
              </a:prstGeom>
              <a:solidFill>
                <a:srgbClr val="E7CE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矩形 22"/>
              <p:cNvSpPr>
                <a:spLocks noChangeArrowheads="1"/>
              </p:cNvSpPr>
              <p:nvPr/>
            </p:nvSpPr>
            <p:spPr bwMode="auto">
              <a:xfrm>
                <a:off x="1755195" y="0"/>
                <a:ext cx="585065" cy="164545"/>
              </a:xfrm>
              <a:prstGeom prst="rect">
                <a:avLst/>
              </a:prstGeom>
              <a:solidFill>
                <a:srgbClr val="FF85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" name="TextBox 27"/>
            <p:cNvSpPr>
              <a:spLocks noChangeArrowheads="1"/>
            </p:cNvSpPr>
            <p:nvPr/>
          </p:nvSpPr>
          <p:spPr bwMode="auto">
            <a:xfrm>
              <a:off x="2165351" y="2161118"/>
              <a:ext cx="7859183" cy="701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735" dirty="0">
                  <a:solidFill>
                    <a:srgbClr val="00C0CB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SUDOKU </a:t>
              </a:r>
              <a:r>
                <a:rPr lang="zh-CN" altLang="en-US" sz="3735" dirty="0">
                  <a:solidFill>
                    <a:srgbClr val="34BA89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数独</a:t>
              </a:r>
              <a:r>
                <a:rPr lang="en-US" altLang="zh-CN" sz="3735" dirty="0">
                  <a:solidFill>
                    <a:srgbClr val="00C0CB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3735" dirty="0">
                  <a:solidFill>
                    <a:srgbClr val="E7CE39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游戏</a:t>
              </a:r>
              <a:r>
                <a:rPr lang="en-US" altLang="zh-CN" sz="3735" dirty="0">
                  <a:solidFill>
                    <a:srgbClr val="00C0CB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3735" dirty="0">
                  <a:solidFill>
                    <a:srgbClr val="FF8577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应用</a:t>
              </a:r>
            </a:p>
          </p:txBody>
        </p:sp>
        <p:sp>
          <p:nvSpPr>
            <p:cNvPr id="14" name="矩形 28"/>
            <p:cNvSpPr>
              <a:spLocks noChangeArrowheads="1"/>
            </p:cNvSpPr>
            <p:nvPr/>
          </p:nvSpPr>
          <p:spPr bwMode="auto">
            <a:xfrm>
              <a:off x="2705100" y="3028952"/>
              <a:ext cx="6781800" cy="502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noProof="1"/>
                <a:t>15211027 </a:t>
              </a:r>
              <a:r>
                <a:rPr lang="zh-CN" altLang="en-US" noProof="1"/>
                <a:t>李熙    </a:t>
              </a:r>
              <a:r>
                <a:rPr lang="en-US" altLang="zh-CN" noProof="1"/>
                <a:t>15211052 </a:t>
              </a:r>
              <a:r>
                <a:rPr lang="zh-CN" altLang="en-US" noProof="1"/>
                <a:t>郝璐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1"/>
          <p:cNvGrpSpPr/>
          <p:nvPr/>
        </p:nvGrpSpPr>
        <p:grpSpPr bwMode="auto">
          <a:xfrm>
            <a:off x="280988" y="0"/>
            <a:ext cx="106362" cy="720725"/>
            <a:chOff x="0" y="0"/>
            <a:chExt cx="105725" cy="721610"/>
          </a:xfrm>
          <a:solidFill>
            <a:srgbClr val="E7CE39"/>
          </a:solidFill>
        </p:grpSpPr>
        <p:sp>
          <p:nvSpPr>
            <p:cNvPr id="62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4" name="TextBox 6"/>
          <p:cNvSpPr>
            <a:spLocks noChangeArrowheads="1"/>
          </p:cNvSpPr>
          <p:nvPr/>
        </p:nvSpPr>
        <p:spPr bwMode="auto">
          <a:xfrm>
            <a:off x="476250" y="96838"/>
            <a:ext cx="38703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RUNNING AND TESTING</a:t>
            </a:r>
          </a:p>
        </p:txBody>
      </p:sp>
      <p:sp>
        <p:nvSpPr>
          <p:cNvPr id="65" name="矩形 11"/>
          <p:cNvSpPr>
            <a:spLocks noChangeArrowheads="1"/>
          </p:cNvSpPr>
          <p:nvPr/>
        </p:nvSpPr>
        <p:spPr bwMode="auto">
          <a:xfrm>
            <a:off x="476250" y="430213"/>
            <a:ext cx="38703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Always believe that something wonderful is about to happen.</a:t>
            </a:r>
            <a:endParaRPr lang="zh-CN" altLang="en-US" sz="1000">
              <a:solidFill>
                <a:srgbClr val="7F7F7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直接连接符 7"/>
          <p:cNvSpPr>
            <a:spLocks noChangeShapeType="1"/>
          </p:cNvSpPr>
          <p:nvPr/>
        </p:nvSpPr>
        <p:spPr bwMode="auto">
          <a:xfrm>
            <a:off x="520700" y="681038"/>
            <a:ext cx="3511550" cy="1587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 descr="0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1170305"/>
            <a:ext cx="7200265" cy="5233670"/>
          </a:xfrm>
          <a:prstGeom prst="rect">
            <a:avLst/>
          </a:prstGeom>
        </p:spPr>
      </p:pic>
      <p:pic>
        <p:nvPicPr>
          <p:cNvPr id="2" name="图片 1" descr="0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455" y="495935"/>
            <a:ext cx="5509260" cy="34569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1"/>
          <p:cNvGrpSpPr/>
          <p:nvPr/>
        </p:nvGrpSpPr>
        <p:grpSpPr bwMode="auto">
          <a:xfrm>
            <a:off x="280988" y="0"/>
            <a:ext cx="106362" cy="720725"/>
            <a:chOff x="0" y="0"/>
            <a:chExt cx="105725" cy="721610"/>
          </a:xfrm>
          <a:solidFill>
            <a:srgbClr val="E7CE39"/>
          </a:solidFill>
        </p:grpSpPr>
        <p:sp>
          <p:nvSpPr>
            <p:cNvPr id="62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4" name="TextBox 6"/>
          <p:cNvSpPr>
            <a:spLocks noChangeArrowheads="1"/>
          </p:cNvSpPr>
          <p:nvPr/>
        </p:nvSpPr>
        <p:spPr bwMode="auto">
          <a:xfrm>
            <a:off x="476250" y="96838"/>
            <a:ext cx="38703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RUNNING AND TESTING</a:t>
            </a:r>
          </a:p>
        </p:txBody>
      </p:sp>
      <p:sp>
        <p:nvSpPr>
          <p:cNvPr id="65" name="矩形 11"/>
          <p:cNvSpPr>
            <a:spLocks noChangeArrowheads="1"/>
          </p:cNvSpPr>
          <p:nvPr/>
        </p:nvSpPr>
        <p:spPr bwMode="auto">
          <a:xfrm>
            <a:off x="476250" y="430213"/>
            <a:ext cx="38703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Always believe that something wonderful is about to happen.</a:t>
            </a:r>
            <a:endParaRPr lang="zh-CN" altLang="en-US" sz="1000">
              <a:solidFill>
                <a:srgbClr val="7F7F7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直接连接符 7"/>
          <p:cNvSpPr>
            <a:spLocks noChangeShapeType="1"/>
          </p:cNvSpPr>
          <p:nvPr/>
        </p:nvSpPr>
        <p:spPr bwMode="auto">
          <a:xfrm>
            <a:off x="520700" y="681038"/>
            <a:ext cx="3511550" cy="1587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 descr="0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871220"/>
            <a:ext cx="6992620" cy="5115560"/>
          </a:xfrm>
          <a:prstGeom prst="rect">
            <a:avLst/>
          </a:prstGeom>
        </p:spPr>
      </p:pic>
      <p:pic>
        <p:nvPicPr>
          <p:cNvPr id="3" name="图片 2" descr="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290" y="1634490"/>
            <a:ext cx="6743700" cy="49358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1"/>
          <p:cNvGrpSpPr/>
          <p:nvPr/>
        </p:nvGrpSpPr>
        <p:grpSpPr bwMode="auto">
          <a:xfrm>
            <a:off x="280988" y="0"/>
            <a:ext cx="106362" cy="720725"/>
            <a:chOff x="0" y="0"/>
            <a:chExt cx="105725" cy="721610"/>
          </a:xfrm>
          <a:solidFill>
            <a:srgbClr val="E7CE39"/>
          </a:solidFill>
        </p:grpSpPr>
        <p:sp>
          <p:nvSpPr>
            <p:cNvPr id="62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4" name="TextBox 6"/>
          <p:cNvSpPr>
            <a:spLocks noChangeArrowheads="1"/>
          </p:cNvSpPr>
          <p:nvPr/>
        </p:nvSpPr>
        <p:spPr bwMode="auto">
          <a:xfrm>
            <a:off x="476250" y="96838"/>
            <a:ext cx="38703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RUNNING AND TESTING</a:t>
            </a:r>
          </a:p>
        </p:txBody>
      </p:sp>
      <p:sp>
        <p:nvSpPr>
          <p:cNvPr id="65" name="矩形 11"/>
          <p:cNvSpPr>
            <a:spLocks noChangeArrowheads="1"/>
          </p:cNvSpPr>
          <p:nvPr/>
        </p:nvSpPr>
        <p:spPr bwMode="auto">
          <a:xfrm>
            <a:off x="476250" y="430213"/>
            <a:ext cx="38703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Always believe that something wonderful is about to happen.</a:t>
            </a:r>
            <a:endParaRPr lang="zh-CN" altLang="en-US" sz="1000">
              <a:solidFill>
                <a:srgbClr val="7F7F7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直接连接符 7"/>
          <p:cNvSpPr>
            <a:spLocks noChangeShapeType="1"/>
          </p:cNvSpPr>
          <p:nvPr/>
        </p:nvSpPr>
        <p:spPr bwMode="auto">
          <a:xfrm>
            <a:off x="520700" y="681038"/>
            <a:ext cx="3511550" cy="1587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 descr="2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3735" y="822960"/>
            <a:ext cx="6952615" cy="5123815"/>
          </a:xfrm>
          <a:prstGeom prst="rect">
            <a:avLst/>
          </a:prstGeom>
        </p:spPr>
      </p:pic>
      <p:pic>
        <p:nvPicPr>
          <p:cNvPr id="6" name="图片 5" descr="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020" y="838200"/>
            <a:ext cx="6927215" cy="5064125"/>
          </a:xfrm>
          <a:prstGeom prst="rect">
            <a:avLst/>
          </a:prstGeom>
        </p:spPr>
      </p:pic>
      <p:sp>
        <p:nvSpPr>
          <p:cNvPr id="127" name="左上箭头"/>
          <p:cNvSpPr/>
          <p:nvPr/>
        </p:nvSpPr>
        <p:spPr>
          <a:xfrm>
            <a:off x="3808095" y="3895725"/>
            <a:ext cx="223520" cy="356235"/>
          </a:xfrm>
          <a:custGeom>
            <a:avLst/>
            <a:gdLst>
              <a:gd name="connsiteX0" fmla="*/ 252248 w 662152"/>
              <a:gd name="connsiteY0" fmla="*/ 583324 h 977462"/>
              <a:gd name="connsiteX1" fmla="*/ 63062 w 662152"/>
              <a:gd name="connsiteY1" fmla="*/ 835573 h 977462"/>
              <a:gd name="connsiteX2" fmla="*/ 0 w 662152"/>
              <a:gd name="connsiteY2" fmla="*/ 0 h 977462"/>
              <a:gd name="connsiteX3" fmla="*/ 662152 w 662152"/>
              <a:gd name="connsiteY3" fmla="*/ 472966 h 977462"/>
              <a:gd name="connsiteX4" fmla="*/ 362607 w 662152"/>
              <a:gd name="connsiteY4" fmla="*/ 520262 h 977462"/>
              <a:gd name="connsiteX5" fmla="*/ 583324 w 662152"/>
              <a:gd name="connsiteY5" fmla="*/ 898635 h 977462"/>
              <a:gd name="connsiteX6" fmla="*/ 441434 w 662152"/>
              <a:gd name="connsiteY6" fmla="*/ 977462 h 977462"/>
              <a:gd name="connsiteX7" fmla="*/ 252248 w 662152"/>
              <a:gd name="connsiteY7" fmla="*/ 583324 h 97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2152" h="977462">
                <a:moveTo>
                  <a:pt x="252248" y="583324"/>
                </a:moveTo>
                <a:lnTo>
                  <a:pt x="63062" y="835573"/>
                </a:lnTo>
                <a:lnTo>
                  <a:pt x="0" y="0"/>
                </a:lnTo>
                <a:lnTo>
                  <a:pt x="662152" y="472966"/>
                </a:lnTo>
                <a:lnTo>
                  <a:pt x="362607" y="520262"/>
                </a:lnTo>
                <a:lnTo>
                  <a:pt x="583324" y="898635"/>
                </a:lnTo>
                <a:lnTo>
                  <a:pt x="441434" y="977462"/>
                </a:lnTo>
                <a:lnTo>
                  <a:pt x="252248" y="583324"/>
                </a:lnTo>
                <a:close/>
              </a:path>
            </a:pathLst>
          </a:custGeom>
          <a:solidFill>
            <a:schemeClr val="bg1"/>
          </a:solidFill>
          <a:ln w="127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1"/>
          <p:cNvGrpSpPr/>
          <p:nvPr/>
        </p:nvGrpSpPr>
        <p:grpSpPr bwMode="auto">
          <a:xfrm>
            <a:off x="280988" y="0"/>
            <a:ext cx="106362" cy="720725"/>
            <a:chOff x="0" y="0"/>
            <a:chExt cx="105725" cy="721610"/>
          </a:xfrm>
          <a:solidFill>
            <a:srgbClr val="E7CE39"/>
          </a:solidFill>
        </p:grpSpPr>
        <p:sp>
          <p:nvSpPr>
            <p:cNvPr id="62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4" name="TextBox 6"/>
          <p:cNvSpPr>
            <a:spLocks noChangeArrowheads="1"/>
          </p:cNvSpPr>
          <p:nvPr/>
        </p:nvSpPr>
        <p:spPr bwMode="auto">
          <a:xfrm>
            <a:off x="476250" y="96838"/>
            <a:ext cx="38703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RUNNING AND TESTING</a:t>
            </a:r>
          </a:p>
        </p:txBody>
      </p:sp>
      <p:sp>
        <p:nvSpPr>
          <p:cNvPr id="65" name="矩形 11"/>
          <p:cNvSpPr>
            <a:spLocks noChangeArrowheads="1"/>
          </p:cNvSpPr>
          <p:nvPr/>
        </p:nvSpPr>
        <p:spPr bwMode="auto">
          <a:xfrm>
            <a:off x="476250" y="430213"/>
            <a:ext cx="38703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Always believe that something wonderful is about to happen.</a:t>
            </a:r>
            <a:endParaRPr lang="zh-CN" altLang="en-US" sz="1000">
              <a:solidFill>
                <a:srgbClr val="7F7F7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直接连接符 7"/>
          <p:cNvSpPr>
            <a:spLocks noChangeShapeType="1"/>
          </p:cNvSpPr>
          <p:nvPr/>
        </p:nvSpPr>
        <p:spPr bwMode="auto">
          <a:xfrm>
            <a:off x="520700" y="681038"/>
            <a:ext cx="3511550" cy="1587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 descr="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80" y="676275"/>
            <a:ext cx="8159115" cy="5949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2889251"/>
            <a:ext cx="12192000" cy="599016"/>
          </a:xfrm>
          <a:prstGeom prst="rect">
            <a:avLst/>
          </a:prstGeom>
          <a:solidFill>
            <a:srgbClr val="FF635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TextBox 3"/>
          <p:cNvSpPr>
            <a:spLocks noChangeArrowheads="1"/>
          </p:cNvSpPr>
          <p:nvPr/>
        </p:nvSpPr>
        <p:spPr bwMode="auto">
          <a:xfrm>
            <a:off x="35984" y="-1911350"/>
            <a:ext cx="4626588" cy="1076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933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4</a:t>
            </a:r>
            <a:endParaRPr lang="zh-CN" altLang="en-US" sz="6933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4770967" y="2874433"/>
            <a:ext cx="6904567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32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实验环境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8069547" y="1862668"/>
            <a:ext cx="3605987" cy="99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5865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PART THREE</a:t>
            </a:r>
            <a:endParaRPr lang="zh-CN" altLang="en-US" sz="5865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>
            <a:off x="0" y="2077711"/>
            <a:ext cx="12192000" cy="3048021"/>
          </a:xfrm>
          <a:prstGeom prst="rect">
            <a:avLst/>
          </a:prstGeom>
          <a:solidFill>
            <a:srgbClr val="FF8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17" name="Straight Connector 32"/>
          <p:cNvCxnSpPr/>
          <p:nvPr/>
        </p:nvCxnSpPr>
        <p:spPr>
          <a:xfrm rot="5400000">
            <a:off x="5523437" y="5715016"/>
            <a:ext cx="572563" cy="10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4"/>
          <p:cNvCxnSpPr/>
          <p:nvPr/>
        </p:nvCxnSpPr>
        <p:spPr>
          <a:xfrm rot="5400000">
            <a:off x="8382016" y="5715016"/>
            <a:ext cx="572563" cy="10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40"/>
          <p:cNvGrpSpPr/>
          <p:nvPr/>
        </p:nvGrpSpPr>
        <p:grpSpPr>
          <a:xfrm>
            <a:off x="1193144" y="2952747"/>
            <a:ext cx="2838450" cy="2858135"/>
            <a:chOff x="2197878" y="2214560"/>
            <a:chExt cx="2128837" cy="2143601"/>
          </a:xfrm>
        </p:grpSpPr>
        <p:sp>
          <p:nvSpPr>
            <p:cNvPr id="20" name="Rectangle 26"/>
            <p:cNvSpPr/>
            <p:nvPr/>
          </p:nvSpPr>
          <p:spPr>
            <a:xfrm>
              <a:off x="2197878" y="4000497"/>
              <a:ext cx="2128837" cy="357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Open Sans Light" pitchFamily="34" charset="0"/>
                </a:rPr>
                <a:t>可扩展的开发平台</a:t>
              </a:r>
            </a:p>
          </p:txBody>
        </p:sp>
        <p:sp>
          <p:nvSpPr>
            <p:cNvPr id="21" name="Oval 27"/>
            <p:cNvSpPr/>
            <p:nvPr/>
          </p:nvSpPr>
          <p:spPr>
            <a:xfrm>
              <a:off x="2719801" y="2214560"/>
              <a:ext cx="989754" cy="98975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2" name="AutoShape 46"/>
            <p:cNvSpPr/>
            <p:nvPr/>
          </p:nvSpPr>
          <p:spPr bwMode="auto">
            <a:xfrm>
              <a:off x="3007743" y="2470252"/>
              <a:ext cx="458682" cy="45868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4" y="17549"/>
                  </a:moveTo>
                  <a:cubicBezTo>
                    <a:pt x="15513" y="17549"/>
                    <a:pt x="14343" y="15612"/>
                    <a:pt x="13809" y="12825"/>
                  </a:cubicBezTo>
                  <a:lnTo>
                    <a:pt x="15524" y="12825"/>
                  </a:lnTo>
                  <a:cubicBezTo>
                    <a:pt x="17038" y="12825"/>
                    <a:pt x="18224" y="11343"/>
                    <a:pt x="18224" y="9450"/>
                  </a:cubicBezTo>
                  <a:cubicBezTo>
                    <a:pt x="18224" y="7558"/>
                    <a:pt x="17038" y="6075"/>
                    <a:pt x="15524" y="6075"/>
                  </a:cubicBezTo>
                  <a:lnTo>
                    <a:pt x="13809" y="6075"/>
                  </a:lnTo>
                  <a:cubicBezTo>
                    <a:pt x="14343" y="3289"/>
                    <a:pt x="15513" y="1350"/>
                    <a:pt x="16874" y="1350"/>
                  </a:cubicBezTo>
                  <a:cubicBezTo>
                    <a:pt x="18739" y="1350"/>
                    <a:pt x="20249" y="4976"/>
                    <a:pt x="20249" y="9450"/>
                  </a:cubicBezTo>
                  <a:cubicBezTo>
                    <a:pt x="20249" y="13923"/>
                    <a:pt x="18739" y="17549"/>
                    <a:pt x="16874" y="17549"/>
                  </a:cubicBezTo>
                  <a:moveTo>
                    <a:pt x="8926" y="11482"/>
                  </a:moveTo>
                  <a:lnTo>
                    <a:pt x="8774" y="11482"/>
                  </a:lnTo>
                  <a:lnTo>
                    <a:pt x="8774" y="11475"/>
                  </a:lnTo>
                  <a:cubicBezTo>
                    <a:pt x="8028" y="11475"/>
                    <a:pt x="7424" y="10569"/>
                    <a:pt x="7424" y="9450"/>
                  </a:cubicBezTo>
                  <a:cubicBezTo>
                    <a:pt x="7424" y="8332"/>
                    <a:pt x="8028" y="7425"/>
                    <a:pt x="8774" y="7425"/>
                  </a:cubicBezTo>
                  <a:lnTo>
                    <a:pt x="8926" y="7425"/>
                  </a:lnTo>
                  <a:cubicBezTo>
                    <a:pt x="10200" y="7425"/>
                    <a:pt x="11391" y="6924"/>
                    <a:pt x="12441" y="6063"/>
                  </a:cubicBezTo>
                  <a:cubicBezTo>
                    <a:pt x="12248" y="7149"/>
                    <a:pt x="12149" y="8300"/>
                    <a:pt x="12149" y="9450"/>
                  </a:cubicBezTo>
                  <a:cubicBezTo>
                    <a:pt x="12149" y="10603"/>
                    <a:pt x="12248" y="11758"/>
                    <a:pt x="12442" y="12846"/>
                  </a:cubicBezTo>
                  <a:cubicBezTo>
                    <a:pt x="11393" y="11983"/>
                    <a:pt x="10200" y="11482"/>
                    <a:pt x="8926" y="11482"/>
                  </a:cubicBezTo>
                  <a:moveTo>
                    <a:pt x="8096" y="20249"/>
                  </a:moveTo>
                  <a:lnTo>
                    <a:pt x="5396" y="20249"/>
                  </a:lnTo>
                  <a:lnTo>
                    <a:pt x="5396" y="14175"/>
                  </a:lnTo>
                  <a:cubicBezTo>
                    <a:pt x="5396" y="13683"/>
                    <a:pt x="5264" y="13223"/>
                    <a:pt x="5033" y="12825"/>
                  </a:cubicBezTo>
                  <a:lnTo>
                    <a:pt x="5505" y="12825"/>
                  </a:lnTo>
                  <a:lnTo>
                    <a:pt x="5505" y="12832"/>
                  </a:lnTo>
                  <a:lnTo>
                    <a:pt x="7535" y="12832"/>
                  </a:lnTo>
                  <a:cubicBezTo>
                    <a:pt x="7463" y="13042"/>
                    <a:pt x="7421" y="13265"/>
                    <a:pt x="7421" y="13500"/>
                  </a:cubicBezTo>
                  <a:lnTo>
                    <a:pt x="7421" y="18225"/>
                  </a:lnTo>
                  <a:cubicBezTo>
                    <a:pt x="7421" y="18874"/>
                    <a:pt x="7784" y="19307"/>
                    <a:pt x="8001" y="19565"/>
                  </a:cubicBezTo>
                  <a:cubicBezTo>
                    <a:pt x="8031" y="19601"/>
                    <a:pt x="8065" y="19638"/>
                    <a:pt x="8096" y="19677"/>
                  </a:cubicBezTo>
                  <a:cubicBezTo>
                    <a:pt x="8096" y="19677"/>
                    <a:pt x="8096" y="20249"/>
                    <a:pt x="8096" y="20249"/>
                  </a:cubicBezTo>
                  <a:close/>
                  <a:moveTo>
                    <a:pt x="1349" y="9450"/>
                  </a:moveTo>
                  <a:cubicBezTo>
                    <a:pt x="1349" y="8332"/>
                    <a:pt x="1953" y="7425"/>
                    <a:pt x="2699" y="7425"/>
                  </a:cubicBezTo>
                  <a:lnTo>
                    <a:pt x="7434" y="7425"/>
                  </a:lnTo>
                  <a:cubicBezTo>
                    <a:pt x="7014" y="7916"/>
                    <a:pt x="6749" y="8631"/>
                    <a:pt x="6749" y="9450"/>
                  </a:cubicBezTo>
                  <a:cubicBezTo>
                    <a:pt x="6749" y="10270"/>
                    <a:pt x="7014" y="10984"/>
                    <a:pt x="7434" y="11475"/>
                  </a:cubicBezTo>
                  <a:lnTo>
                    <a:pt x="2699" y="11475"/>
                  </a:lnTo>
                  <a:cubicBezTo>
                    <a:pt x="1953" y="11475"/>
                    <a:pt x="1349" y="10569"/>
                    <a:pt x="1349" y="9450"/>
                  </a:cubicBezTo>
                  <a:moveTo>
                    <a:pt x="13499" y="9450"/>
                  </a:moveTo>
                  <a:cubicBezTo>
                    <a:pt x="13499" y="8749"/>
                    <a:pt x="13540" y="8073"/>
                    <a:pt x="13610" y="7425"/>
                  </a:cubicBezTo>
                  <a:lnTo>
                    <a:pt x="15524" y="7425"/>
                  </a:lnTo>
                  <a:cubicBezTo>
                    <a:pt x="16269" y="7425"/>
                    <a:pt x="16874" y="8332"/>
                    <a:pt x="16874" y="9450"/>
                  </a:cubicBezTo>
                  <a:cubicBezTo>
                    <a:pt x="16874" y="10569"/>
                    <a:pt x="16269" y="11475"/>
                    <a:pt x="15524" y="11475"/>
                  </a:cubicBezTo>
                  <a:lnTo>
                    <a:pt x="13610" y="11475"/>
                  </a:lnTo>
                  <a:cubicBezTo>
                    <a:pt x="13540" y="10826"/>
                    <a:pt x="13499" y="10151"/>
                    <a:pt x="13499" y="9450"/>
                  </a:cubicBezTo>
                  <a:moveTo>
                    <a:pt x="16874" y="0"/>
                  </a:moveTo>
                  <a:cubicBezTo>
                    <a:pt x="15489" y="0"/>
                    <a:pt x="14400" y="951"/>
                    <a:pt x="13618" y="2420"/>
                  </a:cubicBezTo>
                  <a:lnTo>
                    <a:pt x="13604" y="2412"/>
                  </a:lnTo>
                  <a:cubicBezTo>
                    <a:pt x="12469" y="4635"/>
                    <a:pt x="10778" y="6075"/>
                    <a:pt x="8926" y="6075"/>
                  </a:cubicBezTo>
                  <a:lnTo>
                    <a:pt x="8479" y="6075"/>
                  </a:lnTo>
                  <a:lnTo>
                    <a:pt x="5505" y="6075"/>
                  </a:lnTo>
                  <a:lnTo>
                    <a:pt x="2699" y="6075"/>
                  </a:lnTo>
                  <a:cubicBezTo>
                    <a:pt x="1185" y="6075"/>
                    <a:pt x="0" y="7558"/>
                    <a:pt x="0" y="9450"/>
                  </a:cubicBezTo>
                  <a:cubicBezTo>
                    <a:pt x="0" y="11343"/>
                    <a:pt x="1185" y="12825"/>
                    <a:pt x="2699" y="12825"/>
                  </a:cubicBezTo>
                  <a:cubicBezTo>
                    <a:pt x="3443" y="12827"/>
                    <a:pt x="4046" y="13430"/>
                    <a:pt x="4046" y="14175"/>
                  </a:cubicBezTo>
                  <a:lnTo>
                    <a:pt x="4046" y="20249"/>
                  </a:lnTo>
                  <a:cubicBezTo>
                    <a:pt x="4046" y="20996"/>
                    <a:pt x="4651" y="21599"/>
                    <a:pt x="5396" y="21599"/>
                  </a:cubicBezTo>
                  <a:lnTo>
                    <a:pt x="8096" y="21599"/>
                  </a:lnTo>
                  <a:cubicBezTo>
                    <a:pt x="8842" y="21599"/>
                    <a:pt x="9446" y="20996"/>
                    <a:pt x="9446" y="20249"/>
                  </a:cubicBezTo>
                  <a:lnTo>
                    <a:pt x="9446" y="19575"/>
                  </a:lnTo>
                  <a:cubicBezTo>
                    <a:pt x="9446" y="18900"/>
                    <a:pt x="8771" y="18598"/>
                    <a:pt x="8771" y="18225"/>
                  </a:cubicBezTo>
                  <a:lnTo>
                    <a:pt x="8771" y="13500"/>
                  </a:lnTo>
                  <a:cubicBezTo>
                    <a:pt x="8771" y="13484"/>
                    <a:pt x="8781" y="13473"/>
                    <a:pt x="8782" y="13458"/>
                  </a:cubicBezTo>
                  <a:cubicBezTo>
                    <a:pt x="8789" y="13361"/>
                    <a:pt x="8815" y="13271"/>
                    <a:pt x="8859" y="13191"/>
                  </a:cubicBezTo>
                  <a:cubicBezTo>
                    <a:pt x="8871" y="13169"/>
                    <a:pt x="8884" y="13151"/>
                    <a:pt x="8898" y="13132"/>
                  </a:cubicBezTo>
                  <a:cubicBezTo>
                    <a:pt x="8952" y="13051"/>
                    <a:pt x="9020" y="12985"/>
                    <a:pt x="9103" y="12934"/>
                  </a:cubicBezTo>
                  <a:cubicBezTo>
                    <a:pt x="9107" y="12931"/>
                    <a:pt x="9108" y="12927"/>
                    <a:pt x="9112" y="12925"/>
                  </a:cubicBezTo>
                  <a:cubicBezTo>
                    <a:pt x="9115" y="12925"/>
                    <a:pt x="9117" y="12922"/>
                    <a:pt x="9120" y="12922"/>
                  </a:cubicBezTo>
                  <a:cubicBezTo>
                    <a:pt x="9174" y="12892"/>
                    <a:pt x="9238" y="12885"/>
                    <a:pt x="9299" y="12868"/>
                  </a:cubicBezTo>
                  <a:cubicBezTo>
                    <a:pt x="11003" y="13049"/>
                    <a:pt x="12545" y="14424"/>
                    <a:pt x="13604" y="16495"/>
                  </a:cubicBezTo>
                  <a:lnTo>
                    <a:pt x="13621" y="16487"/>
                  </a:lnTo>
                  <a:cubicBezTo>
                    <a:pt x="14404" y="17950"/>
                    <a:pt x="15490" y="18900"/>
                    <a:pt x="16874" y="18900"/>
                  </a:cubicBezTo>
                  <a:cubicBezTo>
                    <a:pt x="19977" y="18900"/>
                    <a:pt x="21600" y="14145"/>
                    <a:pt x="21600" y="9450"/>
                  </a:cubicBezTo>
                  <a:cubicBezTo>
                    <a:pt x="21600" y="4754"/>
                    <a:pt x="19977" y="0"/>
                    <a:pt x="1687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3" name="Group 41"/>
          <p:cNvGrpSpPr/>
          <p:nvPr/>
        </p:nvGrpSpPr>
        <p:grpSpPr>
          <a:xfrm>
            <a:off x="4872989" y="2952747"/>
            <a:ext cx="2381267" cy="3223913"/>
            <a:chOff x="4500562" y="2214560"/>
            <a:chExt cx="1785950" cy="2417934"/>
          </a:xfrm>
        </p:grpSpPr>
        <p:sp>
          <p:nvSpPr>
            <p:cNvPr id="24" name="Rectangle 24"/>
            <p:cNvSpPr/>
            <p:nvPr/>
          </p:nvSpPr>
          <p:spPr>
            <a:xfrm>
              <a:off x="4500562" y="4000510"/>
              <a:ext cx="1785950" cy="631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Open Sans Light" pitchFamily="34" charset="0"/>
                </a:rPr>
                <a:t>简化</a:t>
              </a:r>
              <a:r>
                <a:rPr lang="zh-CN" altLang="ms-MY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Open Sans Light" pitchFamily="34" charset="0"/>
                </a:rPr>
                <a:t>的</a:t>
              </a:r>
              <a:r>
                <a:rPr lang="ms-MY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Open Sans Light" pitchFamily="34" charset="0"/>
                </a:rPr>
                <a:t>桌面应用开发</a:t>
              </a:r>
              <a:r>
                <a:rPr lang="zh-CN" altLang="ms-MY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Open Sans Light" pitchFamily="34" charset="0"/>
                </a:rPr>
                <a:t>程序</a:t>
              </a:r>
            </a:p>
          </p:txBody>
        </p:sp>
        <p:sp>
          <p:nvSpPr>
            <p:cNvPr id="25" name="Oval 29"/>
            <p:cNvSpPr/>
            <p:nvPr/>
          </p:nvSpPr>
          <p:spPr>
            <a:xfrm>
              <a:off x="4857752" y="2214560"/>
              <a:ext cx="989754" cy="98975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29" name="Group 42"/>
          <p:cNvGrpSpPr/>
          <p:nvPr/>
        </p:nvGrpSpPr>
        <p:grpSpPr>
          <a:xfrm>
            <a:off x="8446789" y="2939412"/>
            <a:ext cx="2381267" cy="2858153"/>
            <a:chOff x="6643702" y="2214560"/>
            <a:chExt cx="1785950" cy="2143614"/>
          </a:xfrm>
        </p:grpSpPr>
        <p:sp>
          <p:nvSpPr>
            <p:cNvPr id="30" name="Rectangle 25"/>
            <p:cNvSpPr/>
            <p:nvPr/>
          </p:nvSpPr>
          <p:spPr>
            <a:xfrm>
              <a:off x="6643702" y="4000510"/>
              <a:ext cx="1785950" cy="357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id-ID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cs typeface="Open Sans Light" pitchFamily="34" charset="0"/>
                </a:rPr>
                <a:t>可视化图形界面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7000892" y="2214560"/>
              <a:ext cx="989754" cy="98975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32" name="Group 38"/>
            <p:cNvGrpSpPr/>
            <p:nvPr/>
          </p:nvGrpSpPr>
          <p:grpSpPr>
            <a:xfrm>
              <a:off x="7286644" y="2571750"/>
              <a:ext cx="457900" cy="286970"/>
              <a:chOff x="553750" y="4689130"/>
              <a:chExt cx="365425" cy="229016"/>
            </a:xfrm>
            <a:solidFill>
              <a:schemeClr val="bg1"/>
            </a:solidFill>
          </p:grpSpPr>
          <p:sp>
            <p:nvSpPr>
              <p:cNvPr id="33" name="AutoShape 105"/>
              <p:cNvSpPr/>
              <p:nvPr/>
            </p:nvSpPr>
            <p:spPr bwMode="auto">
              <a:xfrm>
                <a:off x="553750" y="4689130"/>
                <a:ext cx="365425" cy="2290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9438"/>
                    </a:moveTo>
                    <a:cubicBezTo>
                      <a:pt x="7005" y="19438"/>
                      <a:pt x="3289" y="15988"/>
                      <a:pt x="1437" y="10797"/>
                    </a:cubicBezTo>
                    <a:cubicBezTo>
                      <a:pt x="3298" y="5598"/>
                      <a:pt x="7009" y="2161"/>
                      <a:pt x="10800" y="2161"/>
                    </a:cubicBezTo>
                    <a:cubicBezTo>
                      <a:pt x="14595" y="2161"/>
                      <a:pt x="18310" y="5611"/>
                      <a:pt x="20162" y="10802"/>
                    </a:cubicBezTo>
                    <a:cubicBezTo>
                      <a:pt x="18301" y="16000"/>
                      <a:pt x="14590" y="19438"/>
                      <a:pt x="10800" y="19438"/>
                    </a:cubicBezTo>
                    <a:moveTo>
                      <a:pt x="21576" y="10561"/>
                    </a:moveTo>
                    <a:cubicBezTo>
                      <a:pt x="21569" y="10516"/>
                      <a:pt x="21573" y="10467"/>
                      <a:pt x="21562" y="10423"/>
                    </a:cubicBezTo>
                    <a:cubicBezTo>
                      <a:pt x="21558" y="10406"/>
                      <a:pt x="21548" y="10395"/>
                      <a:pt x="21544" y="10378"/>
                    </a:cubicBezTo>
                    <a:cubicBezTo>
                      <a:pt x="21537" y="10352"/>
                      <a:pt x="21539" y="10322"/>
                      <a:pt x="21530" y="10297"/>
                    </a:cubicBezTo>
                    <a:cubicBezTo>
                      <a:pt x="19569" y="4298"/>
                      <a:pt x="15302" y="0"/>
                      <a:pt x="10800" y="0"/>
                    </a:cubicBezTo>
                    <a:cubicBezTo>
                      <a:pt x="6297" y="0"/>
                      <a:pt x="2030" y="4290"/>
                      <a:pt x="69" y="10290"/>
                    </a:cubicBezTo>
                    <a:cubicBezTo>
                      <a:pt x="61" y="10316"/>
                      <a:pt x="62" y="10344"/>
                      <a:pt x="55" y="10370"/>
                    </a:cubicBezTo>
                    <a:cubicBezTo>
                      <a:pt x="51" y="10387"/>
                      <a:pt x="41" y="10398"/>
                      <a:pt x="37" y="10415"/>
                    </a:cubicBezTo>
                    <a:cubicBezTo>
                      <a:pt x="26" y="10459"/>
                      <a:pt x="30" y="10508"/>
                      <a:pt x="24" y="10554"/>
                    </a:cubicBezTo>
                    <a:cubicBezTo>
                      <a:pt x="12" y="10635"/>
                      <a:pt x="0" y="10714"/>
                      <a:pt x="0" y="10796"/>
                    </a:cubicBezTo>
                    <a:cubicBezTo>
                      <a:pt x="0" y="10878"/>
                      <a:pt x="12" y="10955"/>
                      <a:pt x="24" y="11038"/>
                    </a:cubicBezTo>
                    <a:cubicBezTo>
                      <a:pt x="30" y="11083"/>
                      <a:pt x="26" y="11131"/>
                      <a:pt x="37" y="11175"/>
                    </a:cubicBezTo>
                    <a:cubicBezTo>
                      <a:pt x="41" y="11193"/>
                      <a:pt x="51" y="11204"/>
                      <a:pt x="55" y="11220"/>
                    </a:cubicBezTo>
                    <a:cubicBezTo>
                      <a:pt x="62" y="11247"/>
                      <a:pt x="61" y="11276"/>
                      <a:pt x="69" y="11302"/>
                    </a:cubicBezTo>
                    <a:cubicBezTo>
                      <a:pt x="2030" y="17300"/>
                      <a:pt x="6297" y="21599"/>
                      <a:pt x="10800" y="21599"/>
                    </a:cubicBezTo>
                    <a:cubicBezTo>
                      <a:pt x="15302" y="21599"/>
                      <a:pt x="19569" y="17308"/>
                      <a:pt x="21530" y="11309"/>
                    </a:cubicBezTo>
                    <a:cubicBezTo>
                      <a:pt x="21539" y="11283"/>
                      <a:pt x="21537" y="11255"/>
                      <a:pt x="21544" y="11228"/>
                    </a:cubicBezTo>
                    <a:cubicBezTo>
                      <a:pt x="21548" y="11212"/>
                      <a:pt x="21558" y="11201"/>
                      <a:pt x="21562" y="11183"/>
                    </a:cubicBezTo>
                    <a:cubicBezTo>
                      <a:pt x="21573" y="11139"/>
                      <a:pt x="21569" y="11089"/>
                      <a:pt x="21576" y="11044"/>
                    </a:cubicBezTo>
                    <a:cubicBezTo>
                      <a:pt x="21587" y="10963"/>
                      <a:pt x="21599" y="10885"/>
                      <a:pt x="21599" y="10803"/>
                    </a:cubicBezTo>
                    <a:cubicBezTo>
                      <a:pt x="21599" y="10721"/>
                      <a:pt x="21587" y="10642"/>
                      <a:pt x="21576" y="1056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" name="AutoShape 106"/>
              <p:cNvSpPr/>
              <p:nvPr/>
            </p:nvSpPr>
            <p:spPr bwMode="auto">
              <a:xfrm>
                <a:off x="690785" y="4757961"/>
                <a:ext cx="51935" cy="5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2" y="0"/>
                    </a:moveTo>
                    <a:cubicBezTo>
                      <a:pt x="19193" y="0"/>
                      <a:pt x="19183" y="4"/>
                      <a:pt x="19174" y="4"/>
                    </a:cubicBezTo>
                    <a:cubicBezTo>
                      <a:pt x="8585" y="23"/>
                      <a:pt x="0" y="8607"/>
                      <a:pt x="0" y="19198"/>
                    </a:cubicBezTo>
                    <a:cubicBezTo>
                      <a:pt x="0" y="20523"/>
                      <a:pt x="1076" y="21600"/>
                      <a:pt x="2402" y="21600"/>
                    </a:cubicBezTo>
                    <a:cubicBezTo>
                      <a:pt x="3722" y="21600"/>
                      <a:pt x="4799" y="20523"/>
                      <a:pt x="4799" y="19198"/>
                    </a:cubicBezTo>
                    <a:cubicBezTo>
                      <a:pt x="4799" y="11262"/>
                      <a:pt x="11262" y="4803"/>
                      <a:pt x="19202" y="4803"/>
                    </a:cubicBezTo>
                    <a:lnTo>
                      <a:pt x="19202" y="4798"/>
                    </a:lnTo>
                    <a:cubicBezTo>
                      <a:pt x="20523" y="4798"/>
                      <a:pt x="21599" y="3721"/>
                      <a:pt x="21599" y="2401"/>
                    </a:cubicBezTo>
                    <a:cubicBezTo>
                      <a:pt x="21599" y="1076"/>
                      <a:pt x="20523" y="0"/>
                      <a:pt x="1920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5" name="AutoShape 107"/>
              <p:cNvSpPr/>
              <p:nvPr/>
            </p:nvSpPr>
            <p:spPr bwMode="auto">
              <a:xfrm>
                <a:off x="656368" y="4723545"/>
                <a:ext cx="160186" cy="16018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057"/>
                    </a:moveTo>
                    <a:cubicBezTo>
                      <a:pt x="5694" y="20057"/>
                      <a:pt x="1542" y="15905"/>
                      <a:pt x="1542" y="10800"/>
                    </a:cubicBezTo>
                    <a:cubicBezTo>
                      <a:pt x="1542" y="5694"/>
                      <a:pt x="5694" y="1542"/>
                      <a:pt x="10800" y="1542"/>
                    </a:cubicBezTo>
                    <a:cubicBezTo>
                      <a:pt x="15905" y="1542"/>
                      <a:pt x="20057" y="5694"/>
                      <a:pt x="20057" y="10800"/>
                    </a:cubicBezTo>
                    <a:cubicBezTo>
                      <a:pt x="20057" y="15905"/>
                      <a:pt x="15905" y="20057"/>
                      <a:pt x="10800" y="20057"/>
                    </a:cubicBezTo>
                    <a:moveTo>
                      <a:pt x="10800" y="0"/>
                    </a:moveTo>
                    <a:cubicBezTo>
                      <a:pt x="4834" y="0"/>
                      <a:pt x="0" y="4834"/>
                      <a:pt x="0" y="10800"/>
                    </a:cubicBezTo>
                    <a:cubicBezTo>
                      <a:pt x="0" y="16765"/>
                      <a:pt x="4834" y="21600"/>
                      <a:pt x="10800" y="21600"/>
                    </a:cubicBezTo>
                    <a:cubicBezTo>
                      <a:pt x="16765" y="21600"/>
                      <a:pt x="21599" y="16765"/>
                      <a:pt x="21599" y="10800"/>
                    </a:cubicBezTo>
                    <a:cubicBezTo>
                      <a:pt x="21599" y="4834"/>
                      <a:pt x="16765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7" name="组合 1"/>
          <p:cNvGrpSpPr/>
          <p:nvPr/>
        </p:nvGrpSpPr>
        <p:grpSpPr bwMode="auto">
          <a:xfrm>
            <a:off x="280988" y="0"/>
            <a:ext cx="106362" cy="720725"/>
            <a:chOff x="0" y="0"/>
            <a:chExt cx="105725" cy="721610"/>
          </a:xfrm>
          <a:solidFill>
            <a:srgbClr val="FF8577"/>
          </a:solidFill>
        </p:grpSpPr>
        <p:sp>
          <p:nvSpPr>
            <p:cNvPr id="38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TextBox 6"/>
          <p:cNvSpPr>
            <a:spLocks noChangeArrowheads="1"/>
          </p:cNvSpPr>
          <p:nvPr/>
        </p:nvSpPr>
        <p:spPr bwMode="auto">
          <a:xfrm>
            <a:off x="476250" y="96838"/>
            <a:ext cx="38703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ENVIRONMENT</a:t>
            </a:r>
          </a:p>
        </p:txBody>
      </p:sp>
      <p:sp>
        <p:nvSpPr>
          <p:cNvPr id="41" name="矩形 11"/>
          <p:cNvSpPr>
            <a:spLocks noChangeArrowheads="1"/>
          </p:cNvSpPr>
          <p:nvPr/>
        </p:nvSpPr>
        <p:spPr bwMode="auto">
          <a:xfrm>
            <a:off x="476250" y="430213"/>
            <a:ext cx="38703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Always believe that something wonderful is about to happen.</a:t>
            </a:r>
            <a:endParaRPr lang="zh-CN" altLang="en-US" sz="1000">
              <a:solidFill>
                <a:srgbClr val="7F7F7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直接连接符 7"/>
          <p:cNvSpPr>
            <a:spLocks noChangeShapeType="1"/>
          </p:cNvSpPr>
          <p:nvPr/>
        </p:nvSpPr>
        <p:spPr bwMode="auto">
          <a:xfrm>
            <a:off x="520700" y="681038"/>
            <a:ext cx="3511550" cy="1587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84320" y="1226820"/>
            <a:ext cx="4168140" cy="734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MV Boli" panose="02000500030200090000" charset="0"/>
              </a:rPr>
              <a:t>Netbeans IDE 8.0</a:t>
            </a:r>
          </a:p>
        </p:txBody>
      </p:sp>
      <p:sp>
        <p:nvSpPr>
          <p:cNvPr id="398" name="微软"/>
          <p:cNvSpPr/>
          <p:nvPr/>
        </p:nvSpPr>
        <p:spPr>
          <a:xfrm>
            <a:off x="5696585" y="3356610"/>
            <a:ext cx="594360" cy="563880"/>
          </a:xfrm>
          <a:custGeom>
            <a:avLst/>
            <a:gdLst>
              <a:gd name="connsiteX0" fmla="*/ 876522 w 1879600"/>
              <a:gd name="connsiteY0" fmla="*/ 1026915 h 1901723"/>
              <a:gd name="connsiteX1" fmla="*/ 1879600 w 1879600"/>
              <a:gd name="connsiteY1" fmla="*/ 1035310 h 1901723"/>
              <a:gd name="connsiteX2" fmla="*/ 1879600 w 1879600"/>
              <a:gd name="connsiteY2" fmla="*/ 1901723 h 1901723"/>
              <a:gd name="connsiteX3" fmla="*/ 876522 w 1879600"/>
              <a:gd name="connsiteY3" fmla="*/ 1775813 h 1901723"/>
              <a:gd name="connsiteX4" fmla="*/ 0 w 1879600"/>
              <a:gd name="connsiteY4" fmla="*/ 1014080 h 1901723"/>
              <a:gd name="connsiteX5" fmla="*/ 717549 w 1879600"/>
              <a:gd name="connsiteY5" fmla="*/ 1026818 h 1901723"/>
              <a:gd name="connsiteX6" fmla="*/ 717549 w 1879600"/>
              <a:gd name="connsiteY6" fmla="*/ 1753167 h 1901723"/>
              <a:gd name="connsiteX7" fmla="*/ 0 w 1879600"/>
              <a:gd name="connsiteY7" fmla="*/ 1642117 h 1901723"/>
              <a:gd name="connsiteX8" fmla="*/ 717549 w 1879600"/>
              <a:gd name="connsiteY8" fmla="*/ 159389 h 1901723"/>
              <a:gd name="connsiteX9" fmla="*/ 717549 w 1879600"/>
              <a:gd name="connsiteY9" fmla="*/ 883871 h 1901723"/>
              <a:gd name="connsiteX10" fmla="*/ 0 w 1879600"/>
              <a:gd name="connsiteY10" fmla="*/ 908194 h 1901723"/>
              <a:gd name="connsiteX11" fmla="*/ 0 w 1879600"/>
              <a:gd name="connsiteY11" fmla="*/ 256684 h 1901723"/>
              <a:gd name="connsiteX12" fmla="*/ 1879600 w 1879600"/>
              <a:gd name="connsiteY12" fmla="*/ 0 h 1901723"/>
              <a:gd name="connsiteX13" fmla="*/ 1879600 w 1879600"/>
              <a:gd name="connsiteY13" fmla="*/ 872112 h 1901723"/>
              <a:gd name="connsiteX14" fmla="*/ 879497 w 1879600"/>
              <a:gd name="connsiteY14" fmla="*/ 880660 h 1901723"/>
              <a:gd name="connsiteX15" fmla="*/ 876522 w 1879600"/>
              <a:gd name="connsiteY15" fmla="*/ 626314 h 1901723"/>
              <a:gd name="connsiteX16" fmla="*/ 876522 w 1879600"/>
              <a:gd name="connsiteY16" fmla="*/ 144511 h 190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79600" h="1901723">
                <a:moveTo>
                  <a:pt x="876522" y="1026915"/>
                </a:moveTo>
                <a:lnTo>
                  <a:pt x="1879600" y="1035310"/>
                </a:lnTo>
                <a:lnTo>
                  <a:pt x="1879600" y="1901723"/>
                </a:lnTo>
                <a:lnTo>
                  <a:pt x="876522" y="1775813"/>
                </a:lnTo>
                <a:close/>
                <a:moveTo>
                  <a:pt x="0" y="1014080"/>
                </a:moveTo>
                <a:lnTo>
                  <a:pt x="717549" y="1026818"/>
                </a:lnTo>
                <a:lnTo>
                  <a:pt x="717549" y="1753167"/>
                </a:lnTo>
                <a:lnTo>
                  <a:pt x="0" y="1642117"/>
                </a:lnTo>
                <a:close/>
                <a:moveTo>
                  <a:pt x="717549" y="159389"/>
                </a:moveTo>
                <a:lnTo>
                  <a:pt x="717549" y="883871"/>
                </a:lnTo>
                <a:lnTo>
                  <a:pt x="0" y="908194"/>
                </a:lnTo>
                <a:lnTo>
                  <a:pt x="0" y="256684"/>
                </a:lnTo>
                <a:close/>
                <a:moveTo>
                  <a:pt x="1879600" y="0"/>
                </a:moveTo>
                <a:lnTo>
                  <a:pt x="1879600" y="872112"/>
                </a:lnTo>
                <a:lnTo>
                  <a:pt x="879497" y="880660"/>
                </a:lnTo>
                <a:lnTo>
                  <a:pt x="876522" y="626314"/>
                </a:lnTo>
                <a:lnTo>
                  <a:pt x="876522" y="144511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165351" y="2641204"/>
            <a:ext cx="7859183" cy="819149"/>
            <a:chOff x="2165351" y="2161118"/>
            <a:chExt cx="7859183" cy="819149"/>
          </a:xfrm>
        </p:grpSpPr>
        <p:grpSp>
          <p:nvGrpSpPr>
            <p:cNvPr id="4" name="组合 18"/>
            <p:cNvGrpSpPr/>
            <p:nvPr/>
          </p:nvGrpSpPr>
          <p:grpSpPr bwMode="auto">
            <a:xfrm>
              <a:off x="3257551" y="2889251"/>
              <a:ext cx="5676900" cy="91016"/>
              <a:chOff x="0" y="0"/>
              <a:chExt cx="2340260" cy="164545"/>
            </a:xfrm>
          </p:grpSpPr>
          <p:sp>
            <p:nvSpPr>
              <p:cNvPr id="5" name="矩形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065" cy="164545"/>
              </a:xfrm>
              <a:prstGeom prst="rect">
                <a:avLst/>
              </a:prstGeom>
              <a:solidFill>
                <a:srgbClr val="00C0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矩形 20"/>
              <p:cNvSpPr>
                <a:spLocks noChangeArrowheads="1"/>
              </p:cNvSpPr>
              <p:nvPr/>
            </p:nvSpPr>
            <p:spPr bwMode="auto">
              <a:xfrm>
                <a:off x="585065" y="0"/>
                <a:ext cx="585065" cy="164545"/>
              </a:xfrm>
              <a:prstGeom prst="rect">
                <a:avLst/>
              </a:prstGeom>
              <a:solidFill>
                <a:srgbClr val="34BA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矩形 21"/>
              <p:cNvSpPr>
                <a:spLocks noChangeArrowheads="1"/>
              </p:cNvSpPr>
              <p:nvPr/>
            </p:nvSpPr>
            <p:spPr bwMode="auto">
              <a:xfrm>
                <a:off x="1170130" y="0"/>
                <a:ext cx="585065" cy="164545"/>
              </a:xfrm>
              <a:prstGeom prst="rect">
                <a:avLst/>
              </a:prstGeom>
              <a:solidFill>
                <a:srgbClr val="E7CE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矩形 22"/>
              <p:cNvSpPr>
                <a:spLocks noChangeArrowheads="1"/>
              </p:cNvSpPr>
              <p:nvPr/>
            </p:nvSpPr>
            <p:spPr bwMode="auto">
              <a:xfrm>
                <a:off x="1755195" y="0"/>
                <a:ext cx="585065" cy="164545"/>
              </a:xfrm>
              <a:prstGeom prst="rect">
                <a:avLst/>
              </a:prstGeom>
              <a:solidFill>
                <a:srgbClr val="FF85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" name="TextBox 27"/>
            <p:cNvSpPr>
              <a:spLocks noChangeArrowheads="1"/>
            </p:cNvSpPr>
            <p:nvPr/>
          </p:nvSpPr>
          <p:spPr bwMode="auto">
            <a:xfrm>
              <a:off x="2165351" y="2161118"/>
              <a:ext cx="7859183" cy="666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735" dirty="0">
                  <a:solidFill>
                    <a:srgbClr val="00C0CB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THANKS</a:t>
              </a:r>
              <a:r>
                <a:rPr lang="en-US" altLang="zh-CN" sz="3735" dirty="0">
                  <a:solidFill>
                    <a:srgbClr val="BF3420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3735" dirty="0">
                  <a:solidFill>
                    <a:srgbClr val="34BA89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FOR</a:t>
              </a:r>
              <a:r>
                <a:rPr lang="zh-CN" altLang="en-US" sz="3735" dirty="0">
                  <a:solidFill>
                    <a:srgbClr val="1A7BAE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3735" dirty="0">
                  <a:solidFill>
                    <a:srgbClr val="E7CE39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YOUR</a:t>
              </a:r>
              <a:r>
                <a:rPr lang="en-US" altLang="zh-CN" sz="3735" dirty="0">
                  <a:solidFill>
                    <a:srgbClr val="1A7BAE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3735" dirty="0">
                  <a:solidFill>
                    <a:srgbClr val="FF8577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WATCHING</a:t>
              </a:r>
              <a:endParaRPr lang="zh-CN" altLang="en-US" dirty="0">
                <a:solidFill>
                  <a:srgbClr val="FF8577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0" y="2889251"/>
            <a:ext cx="12192000" cy="599016"/>
          </a:xfrm>
          <a:prstGeom prst="rect">
            <a:avLst/>
          </a:prstGeom>
          <a:solidFill>
            <a:srgbClr val="1D8A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4770967" y="2874433"/>
            <a:ext cx="6904567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成员及分工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8734794" y="1862668"/>
            <a:ext cx="2940740" cy="99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5865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PART ONE</a:t>
            </a:r>
            <a:endParaRPr lang="zh-CN" altLang="en-US" sz="5865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4" name="TextBox 3"/>
          <p:cNvSpPr>
            <a:spLocks noChangeArrowheads="1"/>
          </p:cNvSpPr>
          <p:nvPr/>
        </p:nvSpPr>
        <p:spPr bwMode="auto">
          <a:xfrm>
            <a:off x="35984" y="-1911350"/>
            <a:ext cx="3570208" cy="1076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933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1</a:t>
            </a:r>
            <a:endParaRPr lang="zh-CN" altLang="en-US" sz="6933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1"/>
          <p:cNvGrpSpPr/>
          <p:nvPr/>
        </p:nvGrpSpPr>
        <p:grpSpPr>
          <a:xfrm>
            <a:off x="857214" y="2381243"/>
            <a:ext cx="3048021" cy="1390653"/>
            <a:chOff x="642910" y="1785932"/>
            <a:chExt cx="2286016" cy="1042990"/>
          </a:xfrm>
        </p:grpSpPr>
        <p:sp>
          <p:nvSpPr>
            <p:cNvPr id="10" name="Rectangle 88"/>
            <p:cNvSpPr/>
            <p:nvPr/>
          </p:nvSpPr>
          <p:spPr>
            <a:xfrm>
              <a:off x="642910" y="2071684"/>
              <a:ext cx="2286016" cy="7572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ms-MY" sz="1335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1.</a:t>
              </a:r>
              <a:r>
                <a:rPr lang="zh-CN" altLang="en-US" sz="1335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宋体" panose="02010600030101010101" pitchFamily="2" charset="-122"/>
                  <a:cs typeface="Open Sans Light" pitchFamily="34" charset="0"/>
                </a:rPr>
                <a:t>创意提供</a:t>
              </a:r>
            </a:p>
            <a:p>
              <a:pPr fontAlgn="auto">
                <a:lnSpc>
                  <a:spcPct val="150000"/>
                </a:lnSpc>
              </a:pPr>
              <a:r>
                <a:rPr lang="en-US" altLang="zh-CN" sz="1335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宋体" panose="02010600030101010101" pitchFamily="2" charset="-122"/>
                  <a:cs typeface="Open Sans Light" pitchFamily="34" charset="0"/>
                </a:rPr>
                <a:t>2.</a:t>
              </a:r>
              <a:r>
                <a:rPr lang="zh-CN" altLang="en-US" sz="1335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宋体" panose="02010600030101010101" pitchFamily="2" charset="-122"/>
                  <a:cs typeface="Open Sans Light" pitchFamily="34" charset="0"/>
                </a:rPr>
                <a:t>界面与图形元件设计</a:t>
              </a:r>
            </a:p>
            <a:p>
              <a:pPr fontAlgn="auto">
                <a:lnSpc>
                  <a:spcPct val="150000"/>
                </a:lnSpc>
              </a:pPr>
              <a:r>
                <a:rPr lang="en-US" altLang="zh-CN" sz="1335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宋体" panose="02010600030101010101" pitchFamily="2" charset="-122"/>
                  <a:cs typeface="Open Sans Light" pitchFamily="34" charset="0"/>
                </a:rPr>
                <a:t>3.</a:t>
              </a:r>
              <a:r>
                <a:rPr lang="zh-CN" altLang="en-US" sz="1335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宋体" panose="02010600030101010101" pitchFamily="2" charset="-122"/>
                  <a:cs typeface="Open Sans Light" pitchFamily="34" charset="0"/>
                </a:rPr>
                <a:t>游戏整体结构</a:t>
              </a:r>
            </a:p>
          </p:txBody>
        </p:sp>
        <p:sp>
          <p:nvSpPr>
            <p:cNvPr id="11" name="Rectangle 89"/>
            <p:cNvSpPr/>
            <p:nvPr/>
          </p:nvSpPr>
          <p:spPr>
            <a:xfrm>
              <a:off x="642910" y="1785932"/>
              <a:ext cx="1928826" cy="3305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65" dirty="0">
                  <a:solidFill>
                    <a:schemeClr val="bg1">
                      <a:lumMod val="50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Design</a:t>
              </a:r>
            </a:p>
          </p:txBody>
        </p:sp>
      </p:grpSp>
      <p:grpSp>
        <p:nvGrpSpPr>
          <p:cNvPr id="12" name="Group 22"/>
          <p:cNvGrpSpPr/>
          <p:nvPr/>
        </p:nvGrpSpPr>
        <p:grpSpPr>
          <a:xfrm>
            <a:off x="857214" y="4286256"/>
            <a:ext cx="3048021" cy="1390653"/>
            <a:chOff x="642910" y="3214692"/>
            <a:chExt cx="2286016" cy="1042990"/>
          </a:xfrm>
        </p:grpSpPr>
        <p:sp>
          <p:nvSpPr>
            <p:cNvPr id="13" name="Rectangle 90"/>
            <p:cNvSpPr/>
            <p:nvPr/>
          </p:nvSpPr>
          <p:spPr>
            <a:xfrm>
              <a:off x="642910" y="3500444"/>
              <a:ext cx="2286016" cy="7572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ms-MY" sz="1335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1.</a:t>
              </a:r>
              <a:r>
                <a:rPr lang="zh-CN" altLang="en-US" sz="1335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宋体" panose="02010600030101010101" pitchFamily="2" charset="-122"/>
                  <a:cs typeface="Open Sans Light" pitchFamily="34" charset="0"/>
                </a:rPr>
                <a:t>主要技术担当，包括动作与算法实现以及</a:t>
              </a:r>
              <a:r>
                <a:rPr lang="en-US" altLang="zh-CN" sz="1335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宋体" panose="02010600030101010101" pitchFamily="2" charset="-122"/>
                  <a:cs typeface="Open Sans Light" pitchFamily="34" charset="0"/>
                </a:rPr>
                <a:t>GUI</a:t>
              </a:r>
              <a:r>
                <a:rPr lang="zh-CN" altLang="en-US" sz="1335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宋体" panose="02010600030101010101" pitchFamily="2" charset="-122"/>
                  <a:cs typeface="Open Sans Light" pitchFamily="34" charset="0"/>
                </a:rPr>
                <a:t>图形界面实现</a:t>
              </a:r>
            </a:p>
            <a:p>
              <a:pPr fontAlgn="auto">
                <a:lnSpc>
                  <a:spcPct val="150000"/>
                </a:lnSpc>
              </a:pPr>
              <a:r>
                <a:rPr lang="en-US" altLang="zh-CN" sz="1335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宋体" panose="02010600030101010101" pitchFamily="2" charset="-122"/>
                  <a:cs typeface="Open Sans Light" pitchFamily="34" charset="0"/>
                </a:rPr>
                <a:t>2.</a:t>
              </a:r>
              <a:r>
                <a:rPr lang="zh-CN" altLang="en-US" sz="1335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宋体" panose="02010600030101010101" pitchFamily="2" charset="-122"/>
                  <a:cs typeface="Open Sans Light" pitchFamily="34" charset="0"/>
                </a:rPr>
                <a:t>数独素材收集</a:t>
              </a:r>
            </a:p>
          </p:txBody>
        </p:sp>
        <p:sp>
          <p:nvSpPr>
            <p:cNvPr id="14" name="Rectangle 91"/>
            <p:cNvSpPr/>
            <p:nvPr/>
          </p:nvSpPr>
          <p:spPr>
            <a:xfrm>
              <a:off x="642910" y="3214692"/>
              <a:ext cx="1928826" cy="3305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65" dirty="0">
                  <a:solidFill>
                    <a:schemeClr val="bg1">
                      <a:lumMod val="50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Technology</a:t>
              </a:r>
            </a:p>
          </p:txBody>
        </p:sp>
      </p:grpSp>
      <p:grpSp>
        <p:nvGrpSpPr>
          <p:cNvPr id="15" name="Group 23"/>
          <p:cNvGrpSpPr/>
          <p:nvPr/>
        </p:nvGrpSpPr>
        <p:grpSpPr>
          <a:xfrm>
            <a:off x="8286766" y="4286256"/>
            <a:ext cx="3048021" cy="678777"/>
            <a:chOff x="6215074" y="3214692"/>
            <a:chExt cx="2286016" cy="509083"/>
          </a:xfrm>
        </p:grpSpPr>
        <p:sp>
          <p:nvSpPr>
            <p:cNvPr id="16" name="Rectangle 92"/>
            <p:cNvSpPr/>
            <p:nvPr/>
          </p:nvSpPr>
          <p:spPr>
            <a:xfrm>
              <a:off x="6215074" y="3500444"/>
              <a:ext cx="2286016" cy="223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ms-MY" sz="1335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PPT</a:t>
              </a:r>
              <a:r>
                <a:rPr lang="zh-CN" altLang="en-US" sz="1335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宋体" panose="02010600030101010101" pitchFamily="2" charset="-122"/>
                  <a:cs typeface="Open Sans Light" pitchFamily="34" charset="0"/>
                </a:rPr>
                <a:t>制作</a:t>
              </a:r>
            </a:p>
          </p:txBody>
        </p:sp>
        <p:sp>
          <p:nvSpPr>
            <p:cNvPr id="17" name="Rectangle 93"/>
            <p:cNvSpPr/>
            <p:nvPr/>
          </p:nvSpPr>
          <p:spPr>
            <a:xfrm>
              <a:off x="6572264" y="3214692"/>
              <a:ext cx="1928826" cy="3305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65" dirty="0">
                  <a:solidFill>
                    <a:schemeClr val="bg1">
                      <a:lumMod val="50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Introduction</a:t>
              </a:r>
            </a:p>
          </p:txBody>
        </p:sp>
      </p:grpSp>
      <p:grpSp>
        <p:nvGrpSpPr>
          <p:cNvPr id="18" name="Group 24"/>
          <p:cNvGrpSpPr/>
          <p:nvPr/>
        </p:nvGrpSpPr>
        <p:grpSpPr>
          <a:xfrm>
            <a:off x="8286766" y="2381243"/>
            <a:ext cx="3048021" cy="1084583"/>
            <a:chOff x="6215074" y="1785932"/>
            <a:chExt cx="2286016" cy="813437"/>
          </a:xfrm>
        </p:grpSpPr>
        <p:sp>
          <p:nvSpPr>
            <p:cNvPr id="19" name="Rectangle 94"/>
            <p:cNvSpPr/>
            <p:nvPr/>
          </p:nvSpPr>
          <p:spPr>
            <a:xfrm>
              <a:off x="6215074" y="2071684"/>
              <a:ext cx="2286016" cy="5276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auto">
                <a:lnSpc>
                  <a:spcPct val="150000"/>
                </a:lnSpc>
              </a:pPr>
              <a:r>
                <a:rPr lang="en-US" altLang="ms-MY" sz="1335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1.</a:t>
              </a:r>
              <a:r>
                <a:rPr lang="zh-CN" altLang="en-US" sz="1335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宋体" panose="02010600030101010101" pitchFamily="2" charset="-122"/>
                  <a:cs typeface="Open Sans Light" pitchFamily="34" charset="0"/>
                </a:rPr>
                <a:t>游戏功能测试</a:t>
              </a:r>
            </a:p>
            <a:p>
              <a:pPr algn="r" fontAlgn="auto">
                <a:lnSpc>
                  <a:spcPct val="150000"/>
                </a:lnSpc>
              </a:pPr>
              <a:r>
                <a:rPr lang="en-US" altLang="zh-CN" sz="1335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宋体" panose="02010600030101010101" pitchFamily="2" charset="-122"/>
                  <a:cs typeface="Open Sans Light" pitchFamily="34" charset="0"/>
                </a:rPr>
                <a:t>2.</a:t>
              </a:r>
              <a:r>
                <a:rPr lang="zh-CN" altLang="en-US" sz="1335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宋体" panose="02010600030101010101" pitchFamily="2" charset="-122"/>
                  <a:cs typeface="Open Sans Light" pitchFamily="34" charset="0"/>
                </a:rPr>
                <a:t>相关建议提供</a:t>
              </a:r>
            </a:p>
          </p:txBody>
        </p:sp>
        <p:sp>
          <p:nvSpPr>
            <p:cNvPr id="20" name="Rectangle 95"/>
            <p:cNvSpPr/>
            <p:nvPr/>
          </p:nvSpPr>
          <p:spPr>
            <a:xfrm>
              <a:off x="6572264" y="1785932"/>
              <a:ext cx="1928826" cy="3305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65" dirty="0">
                  <a:solidFill>
                    <a:schemeClr val="bg1">
                      <a:lumMod val="50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Test</a:t>
              </a: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3143229" y="2000240"/>
            <a:ext cx="6109699" cy="4073133"/>
            <a:chOff x="2357422" y="1500180"/>
            <a:chExt cx="4582274" cy="3054850"/>
          </a:xfrm>
        </p:grpSpPr>
        <p:graphicFrame>
          <p:nvGraphicFramePr>
            <p:cNvPr id="22" name="Diagram 87"/>
            <p:cNvGraphicFramePr/>
            <p:nvPr/>
          </p:nvGraphicFramePr>
          <p:xfrm>
            <a:off x="2357422" y="1500180"/>
            <a:ext cx="4582274" cy="30548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3" name="Rectangle 17"/>
            <p:cNvSpPr/>
            <p:nvPr/>
          </p:nvSpPr>
          <p:spPr>
            <a:xfrm>
              <a:off x="3486142" y="1756077"/>
              <a:ext cx="928694" cy="118967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</a:t>
              </a:r>
            </a:p>
          </p:txBody>
        </p:sp>
        <p:sp>
          <p:nvSpPr>
            <p:cNvPr id="24" name="Rectangle 18"/>
            <p:cNvSpPr/>
            <p:nvPr/>
          </p:nvSpPr>
          <p:spPr>
            <a:xfrm>
              <a:off x="4860610" y="1790367"/>
              <a:ext cx="928694" cy="118967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</a:t>
              </a:r>
            </a:p>
          </p:txBody>
        </p:sp>
        <p:sp>
          <p:nvSpPr>
            <p:cNvPr id="25" name="Rectangle 19"/>
            <p:cNvSpPr/>
            <p:nvPr/>
          </p:nvSpPr>
          <p:spPr>
            <a:xfrm>
              <a:off x="3428992" y="3253417"/>
              <a:ext cx="928694" cy="118967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</a:t>
              </a:r>
            </a:p>
          </p:txBody>
        </p:sp>
        <p:sp>
          <p:nvSpPr>
            <p:cNvPr id="26" name="Rectangle 20"/>
            <p:cNvSpPr/>
            <p:nvPr/>
          </p:nvSpPr>
          <p:spPr>
            <a:xfrm>
              <a:off x="4917760" y="3244844"/>
              <a:ext cx="928694" cy="118967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I</a:t>
              </a:r>
            </a:p>
          </p:txBody>
        </p:sp>
      </p:grpSp>
      <p:sp>
        <p:nvSpPr>
          <p:cNvPr id="31" name="TextBox 6"/>
          <p:cNvSpPr>
            <a:spLocks noChangeArrowheads="1"/>
          </p:cNvSpPr>
          <p:nvPr/>
        </p:nvSpPr>
        <p:spPr bwMode="auto">
          <a:xfrm>
            <a:off x="476250" y="96838"/>
            <a:ext cx="38703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INTRODUCTION</a:t>
            </a:r>
          </a:p>
        </p:txBody>
      </p:sp>
      <p:sp>
        <p:nvSpPr>
          <p:cNvPr id="32" name="矩形 11"/>
          <p:cNvSpPr>
            <a:spLocks noChangeArrowheads="1"/>
          </p:cNvSpPr>
          <p:nvPr/>
        </p:nvSpPr>
        <p:spPr bwMode="auto">
          <a:xfrm>
            <a:off x="476250" y="430213"/>
            <a:ext cx="38703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Always believe that something wonderful is about to happen.</a:t>
            </a:r>
            <a:endParaRPr lang="zh-CN" altLang="en-US" sz="1000">
              <a:solidFill>
                <a:srgbClr val="7F7F7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直接连接符 7"/>
          <p:cNvSpPr>
            <a:spLocks noChangeShapeType="1"/>
          </p:cNvSpPr>
          <p:nvPr/>
        </p:nvSpPr>
        <p:spPr bwMode="auto">
          <a:xfrm>
            <a:off x="520700" y="681038"/>
            <a:ext cx="3511550" cy="1587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6" name="组合 1"/>
          <p:cNvGrpSpPr/>
          <p:nvPr/>
        </p:nvGrpSpPr>
        <p:grpSpPr bwMode="auto">
          <a:xfrm>
            <a:off x="280988" y="1905"/>
            <a:ext cx="106362" cy="720725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57250" y="1674495"/>
            <a:ext cx="1130935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34BA89"/>
                </a:solidFill>
                <a:latin typeface="微软雅黑 Light" panose="020B0502040204020203" charset="-122"/>
                <a:ea typeface="微软雅黑 Light" panose="020B0502040204020203" charset="-122"/>
              </a:rPr>
              <a:t>李熙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28935" y="1674495"/>
            <a:ext cx="1130935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8577"/>
                </a:solidFill>
                <a:latin typeface="微软雅黑 Light" panose="020B0502040204020203" charset="-122"/>
                <a:ea typeface="微软雅黑 Light" panose="020B0502040204020203" charset="-122"/>
              </a:rPr>
              <a:t>郝璐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BA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2889251"/>
            <a:ext cx="12192000" cy="599016"/>
          </a:xfrm>
          <a:prstGeom prst="rect">
            <a:avLst/>
          </a:prstGeom>
          <a:solidFill>
            <a:srgbClr val="2C9C74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4770967" y="2874433"/>
            <a:ext cx="6904567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32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问题与解决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8479403" y="1862668"/>
            <a:ext cx="3196131" cy="99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5865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PART TWO</a:t>
            </a:r>
            <a:endParaRPr lang="zh-CN" altLang="en-US" sz="5865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35984" y="-1911350"/>
            <a:ext cx="4647426" cy="1076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933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2</a:t>
            </a:r>
            <a:endParaRPr lang="zh-CN" altLang="en-US" sz="6933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3714313" y="3905257"/>
            <a:ext cx="4763591" cy="10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00"/>
          <p:cNvGrpSpPr/>
          <p:nvPr/>
        </p:nvGrpSpPr>
        <p:grpSpPr>
          <a:xfrm>
            <a:off x="5325000" y="4986458"/>
            <a:ext cx="1532890" cy="114301"/>
            <a:chOff x="3990416" y="2774961"/>
            <a:chExt cx="1149668" cy="85726"/>
          </a:xfrm>
        </p:grpSpPr>
        <p:cxnSp>
          <p:nvCxnSpPr>
            <p:cNvPr id="11" name="Straight Connector 48"/>
            <p:cNvCxnSpPr>
              <a:stCxn id="22" idx="3"/>
              <a:endCxn id="69" idx="1"/>
            </p:cNvCxnSpPr>
            <p:nvPr/>
          </p:nvCxnSpPr>
          <p:spPr>
            <a:xfrm>
              <a:off x="3990416" y="2810775"/>
              <a:ext cx="1149668" cy="1381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51"/>
            <p:cNvSpPr/>
            <p:nvPr/>
          </p:nvSpPr>
          <p:spPr>
            <a:xfrm>
              <a:off x="4529137" y="2774961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13" name="Group 99"/>
          <p:cNvGrpSpPr/>
          <p:nvPr/>
        </p:nvGrpSpPr>
        <p:grpSpPr>
          <a:xfrm>
            <a:off x="5333890" y="2430582"/>
            <a:ext cx="1533005" cy="114301"/>
            <a:chOff x="3993750" y="1708160"/>
            <a:chExt cx="1149754" cy="85726"/>
          </a:xfrm>
        </p:grpSpPr>
        <p:cxnSp>
          <p:nvCxnSpPr>
            <p:cNvPr id="14" name="Straight Connector 45"/>
            <p:cNvCxnSpPr>
              <a:stCxn id="29" idx="3"/>
              <a:endCxn id="53" idx="1"/>
            </p:cNvCxnSpPr>
            <p:nvPr/>
          </p:nvCxnSpPr>
          <p:spPr>
            <a:xfrm>
              <a:off x="3993750" y="1746824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52"/>
            <p:cNvSpPr/>
            <p:nvPr/>
          </p:nvSpPr>
          <p:spPr>
            <a:xfrm>
              <a:off x="4529137" y="17081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19" name="Group 95"/>
          <p:cNvGrpSpPr/>
          <p:nvPr/>
        </p:nvGrpSpPr>
        <p:grpSpPr>
          <a:xfrm>
            <a:off x="1039456" y="4514850"/>
            <a:ext cx="4285544" cy="1173480"/>
            <a:chOff x="779592" y="2428874"/>
            <a:chExt cx="3214158" cy="880110"/>
          </a:xfrm>
        </p:grpSpPr>
        <p:grpSp>
          <p:nvGrpSpPr>
            <p:cNvPr id="20" name="Group 88"/>
            <p:cNvGrpSpPr/>
            <p:nvPr/>
          </p:nvGrpSpPr>
          <p:grpSpPr>
            <a:xfrm>
              <a:off x="779592" y="2428874"/>
              <a:ext cx="2220754" cy="880110"/>
              <a:chOff x="779592" y="2428874"/>
              <a:chExt cx="2220754" cy="880110"/>
            </a:xfrm>
          </p:grpSpPr>
          <p:sp>
            <p:nvSpPr>
              <p:cNvPr id="24" name="Rectangle 31"/>
              <p:cNvSpPr/>
              <p:nvPr/>
            </p:nvSpPr>
            <p:spPr>
              <a:xfrm>
                <a:off x="779592" y="2828924"/>
                <a:ext cx="2220754" cy="480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Open Sans Light" pitchFamily="34" charset="0"/>
                    <a:ea typeface="宋体" panose="02010600030101010101" pitchFamily="2" charset="-122"/>
                    <a:cs typeface="Open Sans Light" pitchFamily="34" charset="0"/>
                  </a:rPr>
                  <a:t>共分易、中、难三个等级，每种多局可选</a:t>
                </a:r>
              </a:p>
            </p:txBody>
          </p:sp>
          <p:sp>
            <p:nvSpPr>
              <p:cNvPr id="25" name="Rectangle 32"/>
              <p:cNvSpPr/>
              <p:nvPr/>
            </p:nvSpPr>
            <p:spPr>
              <a:xfrm>
                <a:off x="2292935" y="2428874"/>
                <a:ext cx="670560" cy="388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sz="2800" dirty="0">
                    <a:solidFill>
                      <a:schemeClr val="bg1">
                        <a:lumMod val="50000"/>
                      </a:schemeClr>
                    </a:solidFill>
                    <a:latin typeface="Open Sans" pitchFamily="34" charset="0"/>
                    <a:ea typeface="宋体" panose="02010600030101010101" pitchFamily="2" charset="-122"/>
                    <a:cs typeface="Open Sans" pitchFamily="34" charset="0"/>
                  </a:rPr>
                  <a:t>分级</a:t>
                </a:r>
              </a:p>
            </p:txBody>
          </p:sp>
        </p:grpSp>
        <p:sp>
          <p:nvSpPr>
            <p:cNvPr id="22" name="Rectangle 22"/>
            <p:cNvSpPr/>
            <p:nvPr/>
          </p:nvSpPr>
          <p:spPr>
            <a:xfrm>
              <a:off x="3357554" y="2500312"/>
              <a:ext cx="636196" cy="636164"/>
            </a:xfrm>
            <a:prstGeom prst="rect">
              <a:avLst/>
            </a:prstGeom>
            <a:solidFill>
              <a:srgbClr val="34BA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Group 68"/>
          <p:cNvGrpSpPr/>
          <p:nvPr/>
        </p:nvGrpSpPr>
        <p:grpSpPr>
          <a:xfrm>
            <a:off x="7068185" y="2261235"/>
            <a:ext cx="449580" cy="450215"/>
            <a:chOff x="6998061" y="3496249"/>
            <a:chExt cx="366051" cy="366676"/>
          </a:xfrm>
          <a:solidFill>
            <a:schemeClr val="bg1"/>
          </a:solidFill>
        </p:grpSpPr>
        <p:sp>
          <p:nvSpPr>
            <p:cNvPr id="55" name="AutoShape 7"/>
            <p:cNvSpPr/>
            <p:nvPr/>
          </p:nvSpPr>
          <p:spPr bwMode="auto">
            <a:xfrm>
              <a:off x="6998061" y="3496249"/>
              <a:ext cx="366051" cy="366676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6" name="AutoShape 8"/>
            <p:cNvSpPr/>
            <p:nvPr/>
          </p:nvSpPr>
          <p:spPr bwMode="auto">
            <a:xfrm>
              <a:off x="7158247" y="3656437"/>
              <a:ext cx="45678" cy="45678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9" name="AutoShape 11"/>
            <p:cNvSpPr/>
            <p:nvPr/>
          </p:nvSpPr>
          <p:spPr bwMode="auto">
            <a:xfrm>
              <a:off x="7226451" y="3725267"/>
              <a:ext cx="81970" cy="83847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" name="AutoShape 13"/>
            <p:cNvSpPr/>
            <p:nvPr/>
          </p:nvSpPr>
          <p:spPr bwMode="auto">
            <a:xfrm>
              <a:off x="7100682" y="3599495"/>
              <a:ext cx="57567" cy="58192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2" name="AutoShape 14"/>
            <p:cNvSpPr/>
            <p:nvPr/>
          </p:nvSpPr>
          <p:spPr bwMode="auto">
            <a:xfrm>
              <a:off x="7055002" y="3553816"/>
              <a:ext cx="81970" cy="83222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" name="AutoShape 15"/>
            <p:cNvSpPr/>
            <p:nvPr/>
          </p:nvSpPr>
          <p:spPr bwMode="auto">
            <a:xfrm>
              <a:off x="7078154" y="3576343"/>
              <a:ext cx="69456" cy="71333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8965"/>
              <a:endParaRPr lang="en-US"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66" name="Group 96"/>
          <p:cNvGrpSpPr/>
          <p:nvPr/>
        </p:nvGrpSpPr>
        <p:grpSpPr>
          <a:xfrm>
            <a:off x="6858005" y="4533265"/>
            <a:ext cx="4857784" cy="1004574"/>
            <a:chOff x="5143504" y="2428874"/>
            <a:chExt cx="3643338" cy="753430"/>
          </a:xfrm>
        </p:grpSpPr>
        <p:grpSp>
          <p:nvGrpSpPr>
            <p:cNvPr id="67" name="Group 91"/>
            <p:cNvGrpSpPr/>
            <p:nvPr/>
          </p:nvGrpSpPr>
          <p:grpSpPr>
            <a:xfrm>
              <a:off x="6143636" y="2428874"/>
              <a:ext cx="2643206" cy="753430"/>
              <a:chOff x="6143636" y="2428874"/>
              <a:chExt cx="2643206" cy="753430"/>
            </a:xfrm>
          </p:grpSpPr>
          <p:sp>
            <p:nvSpPr>
              <p:cNvPr id="73" name="Rectangle 37"/>
              <p:cNvSpPr/>
              <p:nvPr/>
            </p:nvSpPr>
            <p:spPr>
              <a:xfrm>
                <a:off x="6143636" y="2907984"/>
                <a:ext cx="2643206" cy="274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Open Sans Light" pitchFamily="34" charset="0"/>
                    <a:ea typeface="宋体" panose="02010600030101010101" pitchFamily="2" charset="-122"/>
                    <a:cs typeface="Open Sans Light" pitchFamily="34" charset="0"/>
                  </a:rPr>
                  <a:t>界面简约美观</a:t>
                </a:r>
              </a:p>
            </p:txBody>
          </p:sp>
          <p:sp>
            <p:nvSpPr>
              <p:cNvPr id="74" name="Rectangle 38"/>
              <p:cNvSpPr/>
              <p:nvPr/>
            </p:nvSpPr>
            <p:spPr>
              <a:xfrm>
                <a:off x="6143636" y="2428874"/>
                <a:ext cx="670560" cy="388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1">
                        <a:lumMod val="50000"/>
                      </a:schemeClr>
                    </a:solidFill>
                    <a:latin typeface="Open Sans" pitchFamily="34" charset="0"/>
                    <a:ea typeface="宋体" panose="02010600030101010101" pitchFamily="2" charset="-122"/>
                    <a:cs typeface="Open Sans" pitchFamily="34" charset="0"/>
                  </a:rPr>
                  <a:t>简约</a:t>
                </a:r>
              </a:p>
            </p:txBody>
          </p:sp>
        </p:grpSp>
        <p:sp>
          <p:nvSpPr>
            <p:cNvPr id="69" name="Rectangle 23"/>
            <p:cNvSpPr/>
            <p:nvPr/>
          </p:nvSpPr>
          <p:spPr>
            <a:xfrm>
              <a:off x="5143504" y="2500312"/>
              <a:ext cx="636196" cy="636164"/>
            </a:xfrm>
            <a:prstGeom prst="rect">
              <a:avLst/>
            </a:prstGeom>
            <a:solidFill>
              <a:srgbClr val="FF8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476250" y="96838"/>
            <a:ext cx="38703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PROBLEMS AND SOLUTIONS</a:t>
            </a:r>
          </a:p>
        </p:txBody>
      </p:sp>
      <p:sp>
        <p:nvSpPr>
          <p:cNvPr id="80" name="矩形 11"/>
          <p:cNvSpPr>
            <a:spLocks noChangeArrowheads="1"/>
          </p:cNvSpPr>
          <p:nvPr/>
        </p:nvSpPr>
        <p:spPr bwMode="auto">
          <a:xfrm>
            <a:off x="476250" y="430213"/>
            <a:ext cx="38703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Always believe that something wonderful is about to happen.</a:t>
            </a:r>
            <a:endParaRPr lang="zh-CN" altLang="en-US" sz="1000">
              <a:solidFill>
                <a:srgbClr val="7F7F7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520700" y="681038"/>
            <a:ext cx="3511550" cy="1587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3"/>
          <p:cNvGrpSpPr/>
          <p:nvPr/>
        </p:nvGrpSpPr>
        <p:grpSpPr>
          <a:xfrm>
            <a:off x="476211" y="1962140"/>
            <a:ext cx="4848789" cy="1045163"/>
            <a:chOff x="357158" y="1357304"/>
            <a:chExt cx="3636592" cy="783872"/>
          </a:xfrm>
        </p:grpSpPr>
        <p:grpSp>
          <p:nvGrpSpPr>
            <p:cNvPr id="3" name="Group 89"/>
            <p:cNvGrpSpPr/>
            <p:nvPr/>
          </p:nvGrpSpPr>
          <p:grpSpPr>
            <a:xfrm>
              <a:off x="357158" y="1357304"/>
              <a:ext cx="2643206" cy="783872"/>
              <a:chOff x="357158" y="1357304"/>
              <a:chExt cx="2643206" cy="783872"/>
            </a:xfrm>
          </p:grpSpPr>
          <p:sp>
            <p:nvSpPr>
              <p:cNvPr id="4" name="Rectangle 29"/>
              <p:cNvSpPr/>
              <p:nvPr/>
            </p:nvSpPr>
            <p:spPr>
              <a:xfrm>
                <a:off x="357158" y="1780216"/>
                <a:ext cx="2643206" cy="360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9x9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Open Sans Light" pitchFamily="34" charset="0"/>
                    <a:ea typeface="宋体" panose="02010600030101010101" pitchFamily="2" charset="-122"/>
                    <a:cs typeface="Open Sans Light" pitchFamily="34" charset="0"/>
                  </a:rPr>
                  <a:t>标准形式</a:t>
                </a:r>
              </a:p>
            </p:txBody>
          </p:sp>
          <p:sp>
            <p:nvSpPr>
              <p:cNvPr id="5" name="Rectangle 30"/>
              <p:cNvSpPr/>
              <p:nvPr/>
            </p:nvSpPr>
            <p:spPr>
              <a:xfrm>
                <a:off x="2292936" y="1357304"/>
                <a:ext cx="670560" cy="388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sz="2800" dirty="0">
                    <a:solidFill>
                      <a:schemeClr val="bg1">
                        <a:lumMod val="50000"/>
                      </a:schemeClr>
                    </a:solidFill>
                    <a:latin typeface="Open Sans" pitchFamily="34" charset="0"/>
                    <a:ea typeface="宋体" panose="02010600030101010101" pitchFamily="2" charset="-122"/>
                    <a:cs typeface="Open Sans" pitchFamily="34" charset="0"/>
                  </a:rPr>
                  <a:t>数独</a:t>
                </a:r>
              </a:p>
            </p:txBody>
          </p:sp>
        </p:grpSp>
        <p:sp>
          <p:nvSpPr>
            <p:cNvPr id="7" name="Rectangle 13"/>
            <p:cNvSpPr/>
            <p:nvPr/>
          </p:nvSpPr>
          <p:spPr>
            <a:xfrm>
              <a:off x="3357554" y="1428742"/>
              <a:ext cx="636196" cy="636164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组合 1"/>
          <p:cNvGrpSpPr/>
          <p:nvPr/>
        </p:nvGrpSpPr>
        <p:grpSpPr bwMode="auto">
          <a:xfrm>
            <a:off x="280988" y="0"/>
            <a:ext cx="106362" cy="720725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050" name="计算器"/>
          <p:cNvSpPr/>
          <p:nvPr/>
        </p:nvSpPr>
        <p:spPr bwMode="auto">
          <a:xfrm>
            <a:off x="4665345" y="2177415"/>
            <a:ext cx="471170" cy="513715"/>
          </a:xfrm>
          <a:custGeom>
            <a:avLst/>
            <a:gdLst>
              <a:gd name="T0" fmla="*/ 123184 w 2623"/>
              <a:gd name="T1" fmla="*/ 1800397 h 3273"/>
              <a:gd name="T2" fmla="*/ 0 w 2623"/>
              <a:gd name="T3" fmla="*/ 112765 h 3273"/>
              <a:gd name="T4" fmla="*/ 1329723 w 2623"/>
              <a:gd name="T5" fmla="*/ 0 h 3273"/>
              <a:gd name="T6" fmla="*/ 1442458 w 2623"/>
              <a:gd name="T7" fmla="*/ 1688182 h 3273"/>
              <a:gd name="T8" fmla="*/ 973920 w 2623"/>
              <a:gd name="T9" fmla="*/ 1623823 h 3273"/>
              <a:gd name="T10" fmla="*/ 1190592 w 2623"/>
              <a:gd name="T11" fmla="*/ 1695883 h 3273"/>
              <a:gd name="T12" fmla="*/ 1262632 w 2623"/>
              <a:gd name="T13" fmla="*/ 1479703 h 3273"/>
              <a:gd name="T14" fmla="*/ 1046511 w 2623"/>
              <a:gd name="T15" fmla="*/ 1407643 h 3273"/>
              <a:gd name="T16" fmla="*/ 973920 w 2623"/>
              <a:gd name="T17" fmla="*/ 1623823 h 3273"/>
              <a:gd name="T18" fmla="*/ 1046511 w 2623"/>
              <a:gd name="T19" fmla="*/ 1299278 h 3273"/>
              <a:gd name="T20" fmla="*/ 1262632 w 2623"/>
              <a:gd name="T21" fmla="*/ 1227218 h 3273"/>
              <a:gd name="T22" fmla="*/ 1190592 w 2623"/>
              <a:gd name="T23" fmla="*/ 1010489 h 3273"/>
              <a:gd name="T24" fmla="*/ 973920 w 2623"/>
              <a:gd name="T25" fmla="*/ 1082549 h 3273"/>
              <a:gd name="T26" fmla="*/ 973920 w 2623"/>
              <a:gd name="T27" fmla="*/ 830064 h 3273"/>
              <a:gd name="T28" fmla="*/ 1190592 w 2623"/>
              <a:gd name="T29" fmla="*/ 902124 h 3273"/>
              <a:gd name="T30" fmla="*/ 1262632 w 2623"/>
              <a:gd name="T31" fmla="*/ 685944 h 3273"/>
              <a:gd name="T32" fmla="*/ 1046511 w 2623"/>
              <a:gd name="T33" fmla="*/ 613884 h 3273"/>
              <a:gd name="T34" fmla="*/ 973920 w 2623"/>
              <a:gd name="T35" fmla="*/ 830064 h 3273"/>
              <a:gd name="T36" fmla="*/ 649464 w 2623"/>
              <a:gd name="T37" fmla="*/ 1695883 h 3273"/>
              <a:gd name="T38" fmla="*/ 866135 w 2623"/>
              <a:gd name="T39" fmla="*/ 1623823 h 3273"/>
              <a:gd name="T40" fmla="*/ 794094 w 2623"/>
              <a:gd name="T41" fmla="*/ 1407643 h 3273"/>
              <a:gd name="T42" fmla="*/ 577423 w 2623"/>
              <a:gd name="T43" fmla="*/ 1479703 h 3273"/>
              <a:gd name="T44" fmla="*/ 577423 w 2623"/>
              <a:gd name="T45" fmla="*/ 1227218 h 3273"/>
              <a:gd name="T46" fmla="*/ 794094 w 2623"/>
              <a:gd name="T47" fmla="*/ 1299278 h 3273"/>
              <a:gd name="T48" fmla="*/ 866135 w 2623"/>
              <a:gd name="T49" fmla="*/ 1082549 h 3273"/>
              <a:gd name="T50" fmla="*/ 649464 w 2623"/>
              <a:gd name="T51" fmla="*/ 1010489 h 3273"/>
              <a:gd name="T52" fmla="*/ 577423 w 2623"/>
              <a:gd name="T53" fmla="*/ 1227218 h 3273"/>
              <a:gd name="T54" fmla="*/ 649464 w 2623"/>
              <a:gd name="T55" fmla="*/ 902124 h 3273"/>
              <a:gd name="T56" fmla="*/ 866135 w 2623"/>
              <a:gd name="T57" fmla="*/ 830064 h 3273"/>
              <a:gd name="T58" fmla="*/ 794094 w 2623"/>
              <a:gd name="T59" fmla="*/ 613884 h 3273"/>
              <a:gd name="T60" fmla="*/ 577423 w 2623"/>
              <a:gd name="T61" fmla="*/ 685944 h 3273"/>
              <a:gd name="T62" fmla="*/ 180376 w 2623"/>
              <a:gd name="T63" fmla="*/ 1623823 h 3273"/>
              <a:gd name="T64" fmla="*/ 397047 w 2623"/>
              <a:gd name="T65" fmla="*/ 1695883 h 3273"/>
              <a:gd name="T66" fmla="*/ 469088 w 2623"/>
              <a:gd name="T67" fmla="*/ 1479703 h 3273"/>
              <a:gd name="T68" fmla="*/ 252966 w 2623"/>
              <a:gd name="T69" fmla="*/ 1407643 h 3273"/>
              <a:gd name="T70" fmla="*/ 180376 w 2623"/>
              <a:gd name="T71" fmla="*/ 1623823 h 3273"/>
              <a:gd name="T72" fmla="*/ 252966 w 2623"/>
              <a:gd name="T73" fmla="*/ 1299278 h 3273"/>
              <a:gd name="T74" fmla="*/ 469088 w 2623"/>
              <a:gd name="T75" fmla="*/ 1227218 h 3273"/>
              <a:gd name="T76" fmla="*/ 397047 w 2623"/>
              <a:gd name="T77" fmla="*/ 1010489 h 3273"/>
              <a:gd name="T78" fmla="*/ 180376 w 2623"/>
              <a:gd name="T79" fmla="*/ 1082549 h 3273"/>
              <a:gd name="T80" fmla="*/ 180376 w 2623"/>
              <a:gd name="T81" fmla="*/ 830064 h 3273"/>
              <a:gd name="T82" fmla="*/ 397047 w 2623"/>
              <a:gd name="T83" fmla="*/ 902124 h 3273"/>
              <a:gd name="T84" fmla="*/ 469088 w 2623"/>
              <a:gd name="T85" fmla="*/ 685944 h 3273"/>
              <a:gd name="T86" fmla="*/ 252966 w 2623"/>
              <a:gd name="T87" fmla="*/ 613884 h 3273"/>
              <a:gd name="T88" fmla="*/ 180376 w 2623"/>
              <a:gd name="T89" fmla="*/ 830064 h 3273"/>
              <a:gd name="T90" fmla="*/ 179276 w 2623"/>
              <a:gd name="T91" fmla="*/ 179325 h 3273"/>
              <a:gd name="T92" fmla="*/ 1263182 w 2623"/>
              <a:gd name="T93" fmla="*/ 470865 h 327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623" h="3273">
                <a:moveTo>
                  <a:pt x="2418" y="3273"/>
                </a:moveTo>
                <a:cubicBezTo>
                  <a:pt x="224" y="3273"/>
                  <a:pt x="224" y="3273"/>
                  <a:pt x="224" y="3273"/>
                </a:cubicBezTo>
                <a:cubicBezTo>
                  <a:pt x="111" y="3273"/>
                  <a:pt x="0" y="3181"/>
                  <a:pt x="0" y="3069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92"/>
                  <a:pt x="92" y="0"/>
                  <a:pt x="205" y="0"/>
                </a:cubicBezTo>
                <a:cubicBezTo>
                  <a:pt x="2418" y="0"/>
                  <a:pt x="2418" y="0"/>
                  <a:pt x="2418" y="0"/>
                </a:cubicBezTo>
                <a:cubicBezTo>
                  <a:pt x="2531" y="0"/>
                  <a:pt x="2623" y="92"/>
                  <a:pt x="2623" y="205"/>
                </a:cubicBezTo>
                <a:cubicBezTo>
                  <a:pt x="2623" y="3069"/>
                  <a:pt x="2623" y="3069"/>
                  <a:pt x="2623" y="3069"/>
                </a:cubicBezTo>
                <a:cubicBezTo>
                  <a:pt x="2623" y="3181"/>
                  <a:pt x="2531" y="3273"/>
                  <a:pt x="2418" y="3273"/>
                </a:cubicBezTo>
                <a:close/>
                <a:moveTo>
                  <a:pt x="1771" y="2952"/>
                </a:moveTo>
                <a:cubicBezTo>
                  <a:pt x="1771" y="3024"/>
                  <a:pt x="1830" y="3083"/>
                  <a:pt x="1903" y="3083"/>
                </a:cubicBezTo>
                <a:cubicBezTo>
                  <a:pt x="2165" y="3083"/>
                  <a:pt x="2165" y="3083"/>
                  <a:pt x="2165" y="3083"/>
                </a:cubicBezTo>
                <a:cubicBezTo>
                  <a:pt x="2237" y="3083"/>
                  <a:pt x="2296" y="3024"/>
                  <a:pt x="2296" y="2952"/>
                </a:cubicBezTo>
                <a:cubicBezTo>
                  <a:pt x="2296" y="2690"/>
                  <a:pt x="2296" y="2690"/>
                  <a:pt x="2296" y="2690"/>
                </a:cubicBezTo>
                <a:cubicBezTo>
                  <a:pt x="2296" y="2617"/>
                  <a:pt x="2237" y="2559"/>
                  <a:pt x="2165" y="2559"/>
                </a:cubicBezTo>
                <a:cubicBezTo>
                  <a:pt x="1903" y="2559"/>
                  <a:pt x="1903" y="2559"/>
                  <a:pt x="1903" y="2559"/>
                </a:cubicBezTo>
                <a:cubicBezTo>
                  <a:pt x="1830" y="2559"/>
                  <a:pt x="1771" y="2617"/>
                  <a:pt x="1771" y="2690"/>
                </a:cubicBezTo>
                <a:lnTo>
                  <a:pt x="1771" y="2952"/>
                </a:lnTo>
                <a:close/>
                <a:moveTo>
                  <a:pt x="1771" y="2231"/>
                </a:moveTo>
                <a:cubicBezTo>
                  <a:pt x="1771" y="2303"/>
                  <a:pt x="1830" y="2362"/>
                  <a:pt x="1903" y="2362"/>
                </a:cubicBezTo>
                <a:cubicBezTo>
                  <a:pt x="2165" y="2362"/>
                  <a:pt x="2165" y="2362"/>
                  <a:pt x="2165" y="2362"/>
                </a:cubicBezTo>
                <a:cubicBezTo>
                  <a:pt x="2237" y="2362"/>
                  <a:pt x="2296" y="2303"/>
                  <a:pt x="2296" y="2231"/>
                </a:cubicBezTo>
                <a:cubicBezTo>
                  <a:pt x="2296" y="1968"/>
                  <a:pt x="2296" y="1968"/>
                  <a:pt x="2296" y="1968"/>
                </a:cubicBezTo>
                <a:cubicBezTo>
                  <a:pt x="2296" y="1896"/>
                  <a:pt x="2237" y="1837"/>
                  <a:pt x="2165" y="1837"/>
                </a:cubicBezTo>
                <a:cubicBezTo>
                  <a:pt x="1903" y="1837"/>
                  <a:pt x="1903" y="1837"/>
                  <a:pt x="1903" y="1837"/>
                </a:cubicBezTo>
                <a:cubicBezTo>
                  <a:pt x="1830" y="1837"/>
                  <a:pt x="1771" y="1896"/>
                  <a:pt x="1771" y="1968"/>
                </a:cubicBezTo>
                <a:lnTo>
                  <a:pt x="1771" y="2231"/>
                </a:lnTo>
                <a:close/>
                <a:moveTo>
                  <a:pt x="1771" y="1509"/>
                </a:moveTo>
                <a:cubicBezTo>
                  <a:pt x="1771" y="1581"/>
                  <a:pt x="1830" y="1640"/>
                  <a:pt x="1903" y="1640"/>
                </a:cubicBezTo>
                <a:cubicBezTo>
                  <a:pt x="2165" y="1640"/>
                  <a:pt x="2165" y="1640"/>
                  <a:pt x="2165" y="1640"/>
                </a:cubicBezTo>
                <a:cubicBezTo>
                  <a:pt x="2237" y="1640"/>
                  <a:pt x="2296" y="1581"/>
                  <a:pt x="2296" y="1509"/>
                </a:cubicBezTo>
                <a:cubicBezTo>
                  <a:pt x="2296" y="1247"/>
                  <a:pt x="2296" y="1247"/>
                  <a:pt x="2296" y="1247"/>
                </a:cubicBezTo>
                <a:cubicBezTo>
                  <a:pt x="2296" y="1174"/>
                  <a:pt x="2237" y="1116"/>
                  <a:pt x="2165" y="1116"/>
                </a:cubicBezTo>
                <a:cubicBezTo>
                  <a:pt x="1903" y="1116"/>
                  <a:pt x="1903" y="1116"/>
                  <a:pt x="1903" y="1116"/>
                </a:cubicBezTo>
                <a:cubicBezTo>
                  <a:pt x="1830" y="1116"/>
                  <a:pt x="1771" y="1174"/>
                  <a:pt x="1771" y="1247"/>
                </a:cubicBezTo>
                <a:lnTo>
                  <a:pt x="1771" y="1509"/>
                </a:lnTo>
                <a:close/>
                <a:moveTo>
                  <a:pt x="1050" y="2952"/>
                </a:moveTo>
                <a:cubicBezTo>
                  <a:pt x="1050" y="3024"/>
                  <a:pt x="1109" y="3083"/>
                  <a:pt x="1181" y="3083"/>
                </a:cubicBezTo>
                <a:cubicBezTo>
                  <a:pt x="1444" y="3083"/>
                  <a:pt x="1444" y="3083"/>
                  <a:pt x="1444" y="3083"/>
                </a:cubicBezTo>
                <a:cubicBezTo>
                  <a:pt x="1516" y="3083"/>
                  <a:pt x="1575" y="3024"/>
                  <a:pt x="1575" y="2952"/>
                </a:cubicBezTo>
                <a:cubicBezTo>
                  <a:pt x="1575" y="2690"/>
                  <a:pt x="1575" y="2690"/>
                  <a:pt x="1575" y="2690"/>
                </a:cubicBezTo>
                <a:cubicBezTo>
                  <a:pt x="1575" y="2617"/>
                  <a:pt x="1516" y="2559"/>
                  <a:pt x="1444" y="2559"/>
                </a:cubicBezTo>
                <a:cubicBezTo>
                  <a:pt x="1181" y="2559"/>
                  <a:pt x="1181" y="2559"/>
                  <a:pt x="1181" y="2559"/>
                </a:cubicBezTo>
                <a:cubicBezTo>
                  <a:pt x="1109" y="2559"/>
                  <a:pt x="1050" y="2617"/>
                  <a:pt x="1050" y="2690"/>
                </a:cubicBezTo>
                <a:lnTo>
                  <a:pt x="1050" y="2952"/>
                </a:lnTo>
                <a:close/>
                <a:moveTo>
                  <a:pt x="1050" y="2231"/>
                </a:moveTo>
                <a:cubicBezTo>
                  <a:pt x="1050" y="2303"/>
                  <a:pt x="1109" y="2362"/>
                  <a:pt x="1181" y="2362"/>
                </a:cubicBezTo>
                <a:cubicBezTo>
                  <a:pt x="1444" y="2362"/>
                  <a:pt x="1444" y="2362"/>
                  <a:pt x="1444" y="2362"/>
                </a:cubicBezTo>
                <a:cubicBezTo>
                  <a:pt x="1516" y="2362"/>
                  <a:pt x="1575" y="2303"/>
                  <a:pt x="1575" y="2231"/>
                </a:cubicBezTo>
                <a:cubicBezTo>
                  <a:pt x="1575" y="1968"/>
                  <a:pt x="1575" y="1968"/>
                  <a:pt x="1575" y="1968"/>
                </a:cubicBezTo>
                <a:cubicBezTo>
                  <a:pt x="1575" y="1896"/>
                  <a:pt x="1516" y="1837"/>
                  <a:pt x="1444" y="1837"/>
                </a:cubicBezTo>
                <a:cubicBezTo>
                  <a:pt x="1181" y="1837"/>
                  <a:pt x="1181" y="1837"/>
                  <a:pt x="1181" y="1837"/>
                </a:cubicBezTo>
                <a:cubicBezTo>
                  <a:pt x="1109" y="1837"/>
                  <a:pt x="1050" y="1896"/>
                  <a:pt x="1050" y="1968"/>
                </a:cubicBezTo>
                <a:lnTo>
                  <a:pt x="1050" y="2231"/>
                </a:lnTo>
                <a:close/>
                <a:moveTo>
                  <a:pt x="1050" y="1509"/>
                </a:moveTo>
                <a:cubicBezTo>
                  <a:pt x="1050" y="1581"/>
                  <a:pt x="1109" y="1640"/>
                  <a:pt x="1181" y="1640"/>
                </a:cubicBezTo>
                <a:cubicBezTo>
                  <a:pt x="1444" y="1640"/>
                  <a:pt x="1444" y="1640"/>
                  <a:pt x="1444" y="1640"/>
                </a:cubicBezTo>
                <a:cubicBezTo>
                  <a:pt x="1516" y="1640"/>
                  <a:pt x="1575" y="1581"/>
                  <a:pt x="1575" y="1509"/>
                </a:cubicBezTo>
                <a:cubicBezTo>
                  <a:pt x="1575" y="1247"/>
                  <a:pt x="1575" y="1247"/>
                  <a:pt x="1575" y="1247"/>
                </a:cubicBezTo>
                <a:cubicBezTo>
                  <a:pt x="1575" y="1174"/>
                  <a:pt x="1516" y="1116"/>
                  <a:pt x="1444" y="1116"/>
                </a:cubicBezTo>
                <a:cubicBezTo>
                  <a:pt x="1181" y="1116"/>
                  <a:pt x="1181" y="1116"/>
                  <a:pt x="1181" y="1116"/>
                </a:cubicBezTo>
                <a:cubicBezTo>
                  <a:pt x="1109" y="1116"/>
                  <a:pt x="1050" y="1174"/>
                  <a:pt x="1050" y="1247"/>
                </a:cubicBezTo>
                <a:lnTo>
                  <a:pt x="1050" y="1509"/>
                </a:lnTo>
                <a:close/>
                <a:moveTo>
                  <a:pt x="328" y="2952"/>
                </a:moveTo>
                <a:cubicBezTo>
                  <a:pt x="328" y="3024"/>
                  <a:pt x="387" y="3083"/>
                  <a:pt x="460" y="3083"/>
                </a:cubicBezTo>
                <a:cubicBezTo>
                  <a:pt x="722" y="3083"/>
                  <a:pt x="722" y="3083"/>
                  <a:pt x="722" y="3083"/>
                </a:cubicBezTo>
                <a:cubicBezTo>
                  <a:pt x="794" y="3083"/>
                  <a:pt x="853" y="3024"/>
                  <a:pt x="853" y="2952"/>
                </a:cubicBezTo>
                <a:cubicBezTo>
                  <a:pt x="853" y="2690"/>
                  <a:pt x="853" y="2690"/>
                  <a:pt x="853" y="2690"/>
                </a:cubicBezTo>
                <a:cubicBezTo>
                  <a:pt x="853" y="2617"/>
                  <a:pt x="794" y="2559"/>
                  <a:pt x="722" y="2559"/>
                </a:cubicBezTo>
                <a:cubicBezTo>
                  <a:pt x="460" y="2559"/>
                  <a:pt x="460" y="2559"/>
                  <a:pt x="460" y="2559"/>
                </a:cubicBezTo>
                <a:cubicBezTo>
                  <a:pt x="387" y="2559"/>
                  <a:pt x="328" y="2617"/>
                  <a:pt x="328" y="2690"/>
                </a:cubicBezTo>
                <a:lnTo>
                  <a:pt x="328" y="2952"/>
                </a:lnTo>
                <a:close/>
                <a:moveTo>
                  <a:pt x="328" y="2231"/>
                </a:moveTo>
                <a:cubicBezTo>
                  <a:pt x="328" y="2303"/>
                  <a:pt x="387" y="2362"/>
                  <a:pt x="460" y="2362"/>
                </a:cubicBezTo>
                <a:cubicBezTo>
                  <a:pt x="722" y="2362"/>
                  <a:pt x="722" y="2362"/>
                  <a:pt x="722" y="2362"/>
                </a:cubicBezTo>
                <a:cubicBezTo>
                  <a:pt x="794" y="2362"/>
                  <a:pt x="853" y="2303"/>
                  <a:pt x="853" y="2231"/>
                </a:cubicBezTo>
                <a:cubicBezTo>
                  <a:pt x="853" y="1968"/>
                  <a:pt x="853" y="1968"/>
                  <a:pt x="853" y="1968"/>
                </a:cubicBezTo>
                <a:cubicBezTo>
                  <a:pt x="853" y="1896"/>
                  <a:pt x="794" y="1837"/>
                  <a:pt x="722" y="1837"/>
                </a:cubicBezTo>
                <a:cubicBezTo>
                  <a:pt x="460" y="1837"/>
                  <a:pt x="460" y="1837"/>
                  <a:pt x="460" y="1837"/>
                </a:cubicBezTo>
                <a:cubicBezTo>
                  <a:pt x="387" y="1837"/>
                  <a:pt x="328" y="1896"/>
                  <a:pt x="328" y="1968"/>
                </a:cubicBezTo>
                <a:lnTo>
                  <a:pt x="328" y="2231"/>
                </a:lnTo>
                <a:close/>
                <a:moveTo>
                  <a:pt x="328" y="1509"/>
                </a:moveTo>
                <a:cubicBezTo>
                  <a:pt x="328" y="1581"/>
                  <a:pt x="387" y="1640"/>
                  <a:pt x="460" y="1640"/>
                </a:cubicBezTo>
                <a:cubicBezTo>
                  <a:pt x="722" y="1640"/>
                  <a:pt x="722" y="1640"/>
                  <a:pt x="722" y="1640"/>
                </a:cubicBezTo>
                <a:cubicBezTo>
                  <a:pt x="794" y="1640"/>
                  <a:pt x="853" y="1581"/>
                  <a:pt x="853" y="1509"/>
                </a:cubicBezTo>
                <a:cubicBezTo>
                  <a:pt x="853" y="1247"/>
                  <a:pt x="853" y="1247"/>
                  <a:pt x="853" y="1247"/>
                </a:cubicBezTo>
                <a:cubicBezTo>
                  <a:pt x="853" y="1174"/>
                  <a:pt x="794" y="1116"/>
                  <a:pt x="722" y="1116"/>
                </a:cubicBezTo>
                <a:cubicBezTo>
                  <a:pt x="460" y="1116"/>
                  <a:pt x="460" y="1116"/>
                  <a:pt x="460" y="1116"/>
                </a:cubicBezTo>
                <a:cubicBezTo>
                  <a:pt x="387" y="1116"/>
                  <a:pt x="328" y="1174"/>
                  <a:pt x="328" y="1247"/>
                </a:cubicBezTo>
                <a:lnTo>
                  <a:pt x="328" y="1509"/>
                </a:lnTo>
                <a:close/>
                <a:moveTo>
                  <a:pt x="2297" y="326"/>
                </a:moveTo>
                <a:cubicBezTo>
                  <a:pt x="326" y="326"/>
                  <a:pt x="326" y="326"/>
                  <a:pt x="326" y="326"/>
                </a:cubicBezTo>
                <a:cubicBezTo>
                  <a:pt x="326" y="856"/>
                  <a:pt x="326" y="856"/>
                  <a:pt x="326" y="856"/>
                </a:cubicBezTo>
                <a:cubicBezTo>
                  <a:pt x="2297" y="856"/>
                  <a:pt x="2297" y="856"/>
                  <a:pt x="2297" y="856"/>
                </a:cubicBezTo>
                <a:lnTo>
                  <a:pt x="2297" y="3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" name="图表"/>
          <p:cNvSpPr/>
          <p:nvPr/>
        </p:nvSpPr>
        <p:spPr bwMode="auto">
          <a:xfrm>
            <a:off x="4678680" y="4805680"/>
            <a:ext cx="445135" cy="441960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858000" y="1962150"/>
            <a:ext cx="4857750" cy="1016000"/>
            <a:chOff x="10800" y="3090"/>
            <a:chExt cx="7650" cy="1600"/>
          </a:xfrm>
        </p:grpSpPr>
        <p:grpSp>
          <p:nvGrpSpPr>
            <p:cNvPr id="51" name="Group 90"/>
            <p:cNvGrpSpPr/>
            <p:nvPr/>
          </p:nvGrpSpPr>
          <p:grpSpPr>
            <a:xfrm>
              <a:off x="12900" y="3090"/>
              <a:ext cx="5550" cy="1600"/>
              <a:chOff x="6143636" y="1357304"/>
              <a:chExt cx="2643206" cy="762181"/>
            </a:xfrm>
          </p:grpSpPr>
          <p:sp>
            <p:nvSpPr>
              <p:cNvPr id="64" name="Rectangle 35"/>
              <p:cNvSpPr/>
              <p:nvPr/>
            </p:nvSpPr>
            <p:spPr>
              <a:xfrm>
                <a:off x="6143636" y="1791646"/>
                <a:ext cx="2643206" cy="327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Open Sans Light" pitchFamily="34" charset="0"/>
                    <a:ea typeface="宋体" panose="02010600030101010101" pitchFamily="2" charset="-122"/>
                    <a:cs typeface="Open Sans Light" pitchFamily="34" charset="0"/>
                  </a:rPr>
                  <a:t>旁边注有犯错提示</a:t>
                </a:r>
              </a:p>
            </p:txBody>
          </p:sp>
          <p:sp>
            <p:nvSpPr>
              <p:cNvPr id="65" name="Rectangle 36"/>
              <p:cNvSpPr/>
              <p:nvPr/>
            </p:nvSpPr>
            <p:spPr>
              <a:xfrm>
                <a:off x="6143636" y="1357304"/>
                <a:ext cx="670560" cy="388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1">
                        <a:lumMod val="50000"/>
                      </a:schemeClr>
                    </a:solidFill>
                    <a:latin typeface="Open Sans" pitchFamily="34" charset="0"/>
                    <a:ea typeface="宋体" panose="02010600030101010101" pitchFamily="2" charset="-122"/>
                    <a:cs typeface="Open Sans" pitchFamily="34" charset="0"/>
                  </a:rPr>
                  <a:t>提示</a:t>
                </a:r>
              </a:p>
            </p:txBody>
          </p:sp>
        </p:grpSp>
        <p:sp>
          <p:nvSpPr>
            <p:cNvPr id="32" name="Rectangle 16"/>
            <p:cNvSpPr/>
            <p:nvPr/>
          </p:nvSpPr>
          <p:spPr>
            <a:xfrm>
              <a:off x="10800" y="3240"/>
              <a:ext cx="1336" cy="1336"/>
            </a:xfrm>
            <a:prstGeom prst="rect">
              <a:avLst/>
            </a:prstGeom>
            <a:solidFill>
              <a:srgbClr val="E7C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5" name="错"/>
            <p:cNvSpPr/>
            <p:nvPr/>
          </p:nvSpPr>
          <p:spPr bwMode="auto">
            <a:xfrm>
              <a:off x="11163" y="3565"/>
              <a:ext cx="630" cy="635"/>
            </a:xfrm>
            <a:custGeom>
              <a:avLst/>
              <a:gdLst>
                <a:gd name="T0" fmla="*/ 1272769 w 2321"/>
                <a:gd name="T1" fmla="*/ 899811 h 2321"/>
                <a:gd name="T2" fmla="*/ 1751027 w 2321"/>
                <a:gd name="T3" fmla="*/ 421980 h 2321"/>
                <a:gd name="T4" fmla="*/ 1767305 w 2321"/>
                <a:gd name="T5" fmla="*/ 277700 h 2321"/>
                <a:gd name="T6" fmla="*/ 1521587 w 2321"/>
                <a:gd name="T7" fmla="*/ 31804 h 2321"/>
                <a:gd name="T8" fmla="*/ 1377412 w 2321"/>
                <a:gd name="T9" fmla="*/ 48869 h 2321"/>
                <a:gd name="T10" fmla="*/ 899930 w 2321"/>
                <a:gd name="T11" fmla="*/ 506531 h 2321"/>
                <a:gd name="T12" fmla="*/ 421673 w 2321"/>
                <a:gd name="T13" fmla="*/ 48093 h 2321"/>
                <a:gd name="T14" fmla="*/ 278273 w 2321"/>
                <a:gd name="T15" fmla="*/ 31804 h 2321"/>
                <a:gd name="T16" fmla="*/ 32556 w 2321"/>
                <a:gd name="T17" fmla="*/ 277700 h 2321"/>
                <a:gd name="T18" fmla="*/ 48833 w 2321"/>
                <a:gd name="T19" fmla="*/ 421980 h 2321"/>
                <a:gd name="T20" fmla="*/ 527091 w 2321"/>
                <a:gd name="T21" fmla="*/ 899811 h 2321"/>
                <a:gd name="T22" fmla="*/ 48833 w 2321"/>
                <a:gd name="T23" fmla="*/ 1378417 h 2321"/>
                <a:gd name="T24" fmla="*/ 32556 w 2321"/>
                <a:gd name="T25" fmla="*/ 1521921 h 2321"/>
                <a:gd name="T26" fmla="*/ 278273 w 2321"/>
                <a:gd name="T27" fmla="*/ 1767818 h 2321"/>
                <a:gd name="T28" fmla="*/ 422448 w 2321"/>
                <a:gd name="T29" fmla="*/ 1751528 h 2321"/>
                <a:gd name="T30" fmla="*/ 899930 w 2321"/>
                <a:gd name="T31" fmla="*/ 1272922 h 2321"/>
                <a:gd name="T32" fmla="*/ 1377412 w 2321"/>
                <a:gd name="T33" fmla="*/ 1751528 h 2321"/>
                <a:gd name="T34" fmla="*/ 1521587 w 2321"/>
                <a:gd name="T35" fmla="*/ 1767818 h 2321"/>
                <a:gd name="T36" fmla="*/ 1767305 w 2321"/>
                <a:gd name="T37" fmla="*/ 1521921 h 2321"/>
                <a:gd name="T38" fmla="*/ 1751027 w 2321"/>
                <a:gd name="T39" fmla="*/ 1377641 h 2321"/>
                <a:gd name="T40" fmla="*/ 1272769 w 2321"/>
                <a:gd name="T41" fmla="*/ 899811 h 23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321" h="2321">
                  <a:moveTo>
                    <a:pt x="1642" y="1160"/>
                  </a:moveTo>
                  <a:cubicBezTo>
                    <a:pt x="2259" y="544"/>
                    <a:pt x="2259" y="544"/>
                    <a:pt x="2259" y="544"/>
                  </a:cubicBezTo>
                  <a:cubicBezTo>
                    <a:pt x="2312" y="490"/>
                    <a:pt x="2321" y="410"/>
                    <a:pt x="2280" y="358"/>
                  </a:cubicBezTo>
                  <a:cubicBezTo>
                    <a:pt x="2186" y="241"/>
                    <a:pt x="2080" y="135"/>
                    <a:pt x="1963" y="41"/>
                  </a:cubicBezTo>
                  <a:cubicBezTo>
                    <a:pt x="1911" y="0"/>
                    <a:pt x="1831" y="9"/>
                    <a:pt x="1777" y="63"/>
                  </a:cubicBezTo>
                  <a:cubicBezTo>
                    <a:pt x="1161" y="653"/>
                    <a:pt x="1161" y="653"/>
                    <a:pt x="1161" y="653"/>
                  </a:cubicBezTo>
                  <a:cubicBezTo>
                    <a:pt x="544" y="62"/>
                    <a:pt x="544" y="62"/>
                    <a:pt x="544" y="62"/>
                  </a:cubicBezTo>
                  <a:cubicBezTo>
                    <a:pt x="491" y="9"/>
                    <a:pt x="411" y="0"/>
                    <a:pt x="359" y="41"/>
                  </a:cubicBezTo>
                  <a:cubicBezTo>
                    <a:pt x="242" y="135"/>
                    <a:pt x="136" y="241"/>
                    <a:pt x="42" y="358"/>
                  </a:cubicBezTo>
                  <a:cubicBezTo>
                    <a:pt x="0" y="410"/>
                    <a:pt x="10" y="490"/>
                    <a:pt x="63" y="544"/>
                  </a:cubicBezTo>
                  <a:cubicBezTo>
                    <a:pt x="680" y="1160"/>
                    <a:pt x="680" y="1160"/>
                    <a:pt x="680" y="1160"/>
                  </a:cubicBezTo>
                  <a:cubicBezTo>
                    <a:pt x="63" y="1777"/>
                    <a:pt x="63" y="1777"/>
                    <a:pt x="63" y="1777"/>
                  </a:cubicBezTo>
                  <a:cubicBezTo>
                    <a:pt x="10" y="1830"/>
                    <a:pt x="1" y="1910"/>
                    <a:pt x="42" y="1962"/>
                  </a:cubicBezTo>
                  <a:cubicBezTo>
                    <a:pt x="136" y="2079"/>
                    <a:pt x="242" y="2185"/>
                    <a:pt x="359" y="2279"/>
                  </a:cubicBezTo>
                  <a:cubicBezTo>
                    <a:pt x="411" y="2321"/>
                    <a:pt x="491" y="2311"/>
                    <a:pt x="545" y="2258"/>
                  </a:cubicBezTo>
                  <a:cubicBezTo>
                    <a:pt x="1161" y="1641"/>
                    <a:pt x="1161" y="1641"/>
                    <a:pt x="1161" y="1641"/>
                  </a:cubicBezTo>
                  <a:cubicBezTo>
                    <a:pt x="1777" y="2258"/>
                    <a:pt x="1777" y="2258"/>
                    <a:pt x="1777" y="2258"/>
                  </a:cubicBezTo>
                  <a:cubicBezTo>
                    <a:pt x="1831" y="2311"/>
                    <a:pt x="1911" y="2320"/>
                    <a:pt x="1963" y="2279"/>
                  </a:cubicBezTo>
                  <a:cubicBezTo>
                    <a:pt x="2080" y="2185"/>
                    <a:pt x="2186" y="2079"/>
                    <a:pt x="2280" y="1962"/>
                  </a:cubicBezTo>
                  <a:cubicBezTo>
                    <a:pt x="2321" y="1910"/>
                    <a:pt x="2312" y="1830"/>
                    <a:pt x="2259" y="1776"/>
                  </a:cubicBezTo>
                  <a:lnTo>
                    <a:pt x="1642" y="1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76" name="裁剪"/>
          <p:cNvSpPr/>
          <p:nvPr/>
        </p:nvSpPr>
        <p:spPr bwMode="auto">
          <a:xfrm>
            <a:off x="7068185" y="4848860"/>
            <a:ext cx="471170" cy="428625"/>
          </a:xfrm>
          <a:custGeom>
            <a:avLst/>
            <a:gdLst>
              <a:gd name="T0" fmla="*/ 218223 w 8107"/>
              <a:gd name="T1" fmla="*/ 1581730 h 8110"/>
              <a:gd name="T2" fmla="*/ 218223 w 8107"/>
              <a:gd name="T3" fmla="*/ 1227644 h 8110"/>
              <a:gd name="T4" fmla="*/ 218223 w 8107"/>
              <a:gd name="T5" fmla="*/ 0 h 8110"/>
              <a:gd name="T6" fmla="*/ 578081 w 8107"/>
              <a:gd name="T7" fmla="*/ 0 h 8110"/>
              <a:gd name="T8" fmla="*/ 578081 w 8107"/>
              <a:gd name="T9" fmla="*/ 1227644 h 8110"/>
              <a:gd name="T10" fmla="*/ 1799731 w 8107"/>
              <a:gd name="T11" fmla="*/ 1227644 h 8110"/>
              <a:gd name="T12" fmla="*/ 1799731 w 8107"/>
              <a:gd name="T13" fmla="*/ 1581730 h 8110"/>
              <a:gd name="T14" fmla="*/ 218223 w 8107"/>
              <a:gd name="T15" fmla="*/ 1581730 h 8110"/>
              <a:gd name="T16" fmla="*/ 1221206 w 8107"/>
              <a:gd name="T17" fmla="*/ 572753 h 8110"/>
              <a:gd name="T18" fmla="*/ 610714 w 8107"/>
              <a:gd name="T19" fmla="*/ 572753 h 8110"/>
              <a:gd name="T20" fmla="*/ 610714 w 8107"/>
              <a:gd name="T21" fmla="*/ 218223 h 8110"/>
              <a:gd name="T22" fmla="*/ 1581508 w 8107"/>
              <a:gd name="T23" fmla="*/ 218223 h 8110"/>
              <a:gd name="T24" fmla="*/ 1581508 w 8107"/>
              <a:gd name="T25" fmla="*/ 1189239 h 8110"/>
              <a:gd name="T26" fmla="*/ 1221206 w 8107"/>
              <a:gd name="T27" fmla="*/ 1189239 h 8110"/>
              <a:gd name="T28" fmla="*/ 1221206 w 8107"/>
              <a:gd name="T29" fmla="*/ 572753 h 8110"/>
              <a:gd name="T30" fmla="*/ 0 w 8107"/>
              <a:gd name="T31" fmla="*/ 218223 h 8110"/>
              <a:gd name="T32" fmla="*/ 180040 w 8107"/>
              <a:gd name="T33" fmla="*/ 218223 h 8110"/>
              <a:gd name="T34" fmla="*/ 180040 w 8107"/>
              <a:gd name="T35" fmla="*/ 572753 h 8110"/>
              <a:gd name="T36" fmla="*/ 0 w 8107"/>
              <a:gd name="T37" fmla="*/ 572753 h 8110"/>
              <a:gd name="T38" fmla="*/ 0 w 8107"/>
              <a:gd name="T39" fmla="*/ 218223 h 8110"/>
              <a:gd name="T40" fmla="*/ 1581508 w 8107"/>
              <a:gd name="T41" fmla="*/ 1800397 h 8110"/>
              <a:gd name="T42" fmla="*/ 1221206 w 8107"/>
              <a:gd name="T43" fmla="*/ 1800397 h 8110"/>
              <a:gd name="T44" fmla="*/ 1221206 w 8107"/>
              <a:gd name="T45" fmla="*/ 1619913 h 8110"/>
              <a:gd name="T46" fmla="*/ 1581508 w 8107"/>
              <a:gd name="T47" fmla="*/ 1619913 h 8110"/>
              <a:gd name="T48" fmla="*/ 1581508 w 8107"/>
              <a:gd name="T49" fmla="*/ 1800397 h 81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107" h="8110">
                <a:moveTo>
                  <a:pt x="983" y="7125"/>
                </a:moveTo>
                <a:lnTo>
                  <a:pt x="983" y="5530"/>
                </a:lnTo>
                <a:lnTo>
                  <a:pt x="983" y="0"/>
                </a:lnTo>
                <a:lnTo>
                  <a:pt x="2604" y="0"/>
                </a:lnTo>
                <a:lnTo>
                  <a:pt x="2604" y="5530"/>
                </a:lnTo>
                <a:lnTo>
                  <a:pt x="8107" y="5530"/>
                </a:lnTo>
                <a:lnTo>
                  <a:pt x="8107" y="7125"/>
                </a:lnTo>
                <a:lnTo>
                  <a:pt x="983" y="7125"/>
                </a:lnTo>
                <a:close/>
                <a:moveTo>
                  <a:pt x="5501" y="2580"/>
                </a:moveTo>
                <a:lnTo>
                  <a:pt x="2751" y="2580"/>
                </a:lnTo>
                <a:lnTo>
                  <a:pt x="2751" y="983"/>
                </a:lnTo>
                <a:lnTo>
                  <a:pt x="7124" y="983"/>
                </a:lnTo>
                <a:lnTo>
                  <a:pt x="7124" y="5357"/>
                </a:lnTo>
                <a:lnTo>
                  <a:pt x="5501" y="5357"/>
                </a:lnTo>
                <a:lnTo>
                  <a:pt x="5501" y="2580"/>
                </a:lnTo>
                <a:close/>
                <a:moveTo>
                  <a:pt x="0" y="983"/>
                </a:moveTo>
                <a:lnTo>
                  <a:pt x="811" y="983"/>
                </a:lnTo>
                <a:lnTo>
                  <a:pt x="811" y="2580"/>
                </a:lnTo>
                <a:lnTo>
                  <a:pt x="0" y="2580"/>
                </a:lnTo>
                <a:lnTo>
                  <a:pt x="0" y="983"/>
                </a:lnTo>
                <a:close/>
                <a:moveTo>
                  <a:pt x="7124" y="8110"/>
                </a:moveTo>
                <a:lnTo>
                  <a:pt x="5501" y="8110"/>
                </a:lnTo>
                <a:lnTo>
                  <a:pt x="5501" y="7297"/>
                </a:lnTo>
                <a:lnTo>
                  <a:pt x="7124" y="7297"/>
                </a:lnTo>
                <a:lnTo>
                  <a:pt x="7124" y="8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47"/>
          <p:cNvCxnSpPr/>
          <p:nvPr/>
        </p:nvCxnSpPr>
        <p:spPr>
          <a:xfrm>
            <a:off x="571462" y="3077278"/>
            <a:ext cx="11049077" cy="2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1"/>
          <p:cNvGrpSpPr/>
          <p:nvPr/>
        </p:nvGrpSpPr>
        <p:grpSpPr>
          <a:xfrm>
            <a:off x="9334523" y="2306728"/>
            <a:ext cx="2190765" cy="3387864"/>
            <a:chOff x="7000892" y="1730046"/>
            <a:chExt cx="1643074" cy="2540898"/>
          </a:xfrm>
        </p:grpSpPr>
        <p:sp>
          <p:nvSpPr>
            <p:cNvPr id="11" name="Oval 65"/>
            <p:cNvSpPr/>
            <p:nvPr/>
          </p:nvSpPr>
          <p:spPr>
            <a:xfrm>
              <a:off x="7215206" y="1730046"/>
              <a:ext cx="1155824" cy="115582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F4726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7293469" y="1800797"/>
              <a:ext cx="1014322" cy="1014322"/>
            </a:xfrm>
            <a:prstGeom prst="ellipse">
              <a:avLst/>
            </a:prstGeom>
            <a:solidFill>
              <a:srgbClr val="FF8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3" name="Group 67"/>
            <p:cNvGrpSpPr/>
            <p:nvPr/>
          </p:nvGrpSpPr>
          <p:grpSpPr>
            <a:xfrm>
              <a:off x="7000892" y="3429006"/>
              <a:ext cx="1643074" cy="841938"/>
              <a:chOff x="7000892" y="3429006"/>
              <a:chExt cx="1643074" cy="841938"/>
            </a:xfrm>
          </p:grpSpPr>
          <p:sp>
            <p:nvSpPr>
              <p:cNvPr id="17" name="Rectangle 61"/>
              <p:cNvSpPr/>
              <p:nvPr/>
            </p:nvSpPr>
            <p:spPr>
              <a:xfrm>
                <a:off x="7000892" y="3786196"/>
                <a:ext cx="1643074" cy="484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事件的整合，避免代码的冗余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endParaRPr>
              </a:p>
            </p:txBody>
          </p:sp>
          <p:sp>
            <p:nvSpPr>
              <p:cNvPr id="18" name="Rectangle 62"/>
              <p:cNvSpPr/>
              <p:nvPr/>
            </p:nvSpPr>
            <p:spPr>
              <a:xfrm>
                <a:off x="7239412" y="3429006"/>
                <a:ext cx="1198069" cy="3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135" dirty="0">
                    <a:solidFill>
                      <a:schemeClr val="bg1">
                        <a:lumMod val="50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PROBLEM</a:t>
                </a:r>
                <a:r>
                  <a:rPr lang="en-US" sz="2135" dirty="0">
                    <a:solidFill>
                      <a:schemeClr val="bg1">
                        <a:lumMod val="50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4</a:t>
                </a:r>
              </a:p>
            </p:txBody>
          </p:sp>
        </p:grpSp>
        <p:grpSp>
          <p:nvGrpSpPr>
            <p:cNvPr id="14" name="Group 43"/>
            <p:cNvGrpSpPr/>
            <p:nvPr/>
          </p:nvGrpSpPr>
          <p:grpSpPr>
            <a:xfrm>
              <a:off x="7650675" y="1977754"/>
              <a:ext cx="381362" cy="554536"/>
              <a:chOff x="4593571" y="3077031"/>
              <a:chExt cx="252168" cy="366676"/>
            </a:xfrm>
            <a:solidFill>
              <a:schemeClr val="bg1"/>
            </a:solidFill>
          </p:grpSpPr>
          <p:sp>
            <p:nvSpPr>
              <p:cNvPr id="15" name="AutoShape 30"/>
              <p:cNvSpPr/>
              <p:nvPr/>
            </p:nvSpPr>
            <p:spPr bwMode="auto">
              <a:xfrm>
                <a:off x="4593571" y="3077031"/>
                <a:ext cx="252168" cy="366676"/>
              </a:xfrm>
              <a:custGeom>
                <a:avLst/>
                <a:gdLst>
                  <a:gd name="T0" fmla="*/ 10383 w 20767"/>
                  <a:gd name="T1" fmla="*/ 10800 h 21600"/>
                  <a:gd name="T2" fmla="*/ 10383 w 20767"/>
                  <a:gd name="T3" fmla="*/ 10800 h 21600"/>
                  <a:gd name="T4" fmla="*/ 10383 w 20767"/>
                  <a:gd name="T5" fmla="*/ 10800 h 21600"/>
                  <a:gd name="T6" fmla="*/ 10383 w 20767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67" h="21600">
                    <a:moveTo>
                      <a:pt x="18566" y="16551"/>
                    </a:moveTo>
                    <a:cubicBezTo>
                      <a:pt x="17960" y="18284"/>
                      <a:pt x="17274" y="20249"/>
                      <a:pt x="9436" y="20249"/>
                    </a:cubicBezTo>
                    <a:cubicBezTo>
                      <a:pt x="4711" y="20249"/>
                      <a:pt x="1888" y="17809"/>
                      <a:pt x="1888" y="15451"/>
                    </a:cubicBezTo>
                    <a:cubicBezTo>
                      <a:pt x="1888" y="13645"/>
                      <a:pt x="2349" y="12161"/>
                      <a:pt x="2835" y="10591"/>
                    </a:cubicBezTo>
                    <a:cubicBezTo>
                      <a:pt x="3454" y="8600"/>
                      <a:pt x="4088" y="6563"/>
                      <a:pt x="3813" y="3868"/>
                    </a:cubicBezTo>
                    <a:cubicBezTo>
                      <a:pt x="6723" y="6750"/>
                      <a:pt x="7759" y="10567"/>
                      <a:pt x="7759" y="10567"/>
                    </a:cubicBezTo>
                    <a:cubicBezTo>
                      <a:pt x="7759" y="10567"/>
                      <a:pt x="10468" y="7846"/>
                      <a:pt x="11196" y="6582"/>
                    </a:cubicBezTo>
                    <a:cubicBezTo>
                      <a:pt x="11755" y="7395"/>
                      <a:pt x="12267" y="10124"/>
                      <a:pt x="12267" y="12825"/>
                    </a:cubicBezTo>
                    <a:cubicBezTo>
                      <a:pt x="12267" y="12825"/>
                      <a:pt x="14773" y="11347"/>
                      <a:pt x="16653" y="9127"/>
                    </a:cubicBezTo>
                    <a:cubicBezTo>
                      <a:pt x="18632" y="11666"/>
                      <a:pt x="19346" y="14320"/>
                      <a:pt x="18566" y="16551"/>
                    </a:cubicBezTo>
                    <a:moveTo>
                      <a:pt x="16041" y="6075"/>
                    </a:moveTo>
                    <a:cubicBezTo>
                      <a:pt x="15982" y="7879"/>
                      <a:pt x="14088" y="9404"/>
                      <a:pt x="14088" y="9404"/>
                    </a:cubicBezTo>
                    <a:cubicBezTo>
                      <a:pt x="14088" y="6046"/>
                      <a:pt x="10380" y="3375"/>
                      <a:pt x="10380" y="3375"/>
                    </a:cubicBezTo>
                    <a:cubicBezTo>
                      <a:pt x="10380" y="3375"/>
                      <a:pt x="10330" y="5373"/>
                      <a:pt x="8452" y="7389"/>
                    </a:cubicBezTo>
                    <a:cubicBezTo>
                      <a:pt x="6574" y="2686"/>
                      <a:pt x="938" y="0"/>
                      <a:pt x="938" y="0"/>
                    </a:cubicBezTo>
                    <a:cubicBezTo>
                      <a:pt x="3756" y="7389"/>
                      <a:pt x="0" y="10076"/>
                      <a:pt x="0" y="15451"/>
                    </a:cubicBezTo>
                    <a:cubicBezTo>
                      <a:pt x="0" y="18604"/>
                      <a:pt x="3730" y="21599"/>
                      <a:pt x="9436" y="21599"/>
                    </a:cubicBezTo>
                    <a:cubicBezTo>
                      <a:pt x="17888" y="21599"/>
                      <a:pt x="19523" y="19379"/>
                      <a:pt x="20396" y="16878"/>
                    </a:cubicBezTo>
                    <a:cubicBezTo>
                      <a:pt x="21599" y="13436"/>
                      <a:pt x="19797" y="9432"/>
                      <a:pt x="16041" y="60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" name="AutoShape 31"/>
              <p:cNvSpPr/>
              <p:nvPr/>
            </p:nvSpPr>
            <p:spPr bwMode="auto">
              <a:xfrm>
                <a:off x="4639875" y="3237219"/>
                <a:ext cx="162063" cy="131403"/>
              </a:xfrm>
              <a:custGeom>
                <a:avLst/>
                <a:gdLst>
                  <a:gd name="T0" fmla="*/ 10641 w 21282"/>
                  <a:gd name="T1" fmla="*/ 10800 h 21600"/>
                  <a:gd name="T2" fmla="*/ 10641 w 21282"/>
                  <a:gd name="T3" fmla="*/ 10800 h 21600"/>
                  <a:gd name="T4" fmla="*/ 10641 w 21282"/>
                  <a:gd name="T5" fmla="*/ 10800 h 21600"/>
                  <a:gd name="T6" fmla="*/ 10641 w 21282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282" h="21600">
                    <a:moveTo>
                      <a:pt x="20698" y="5891"/>
                    </a:moveTo>
                    <a:lnTo>
                      <a:pt x="19424" y="7749"/>
                    </a:lnTo>
                    <a:cubicBezTo>
                      <a:pt x="17846" y="10064"/>
                      <a:pt x="16352" y="12259"/>
                      <a:pt x="12365" y="14784"/>
                    </a:cubicBezTo>
                    <a:cubicBezTo>
                      <a:pt x="11794" y="12631"/>
                      <a:pt x="11275" y="10259"/>
                      <a:pt x="11275" y="6631"/>
                    </a:cubicBezTo>
                    <a:lnTo>
                      <a:pt x="11275" y="3408"/>
                    </a:lnTo>
                    <a:lnTo>
                      <a:pt x="9000" y="7893"/>
                    </a:lnTo>
                    <a:cubicBezTo>
                      <a:pt x="8233" y="9421"/>
                      <a:pt x="7598" y="10690"/>
                      <a:pt x="6649" y="12373"/>
                    </a:cubicBezTo>
                    <a:cubicBezTo>
                      <a:pt x="5211" y="8296"/>
                      <a:pt x="4195" y="5281"/>
                      <a:pt x="3422" y="2545"/>
                    </a:cubicBezTo>
                    <a:lnTo>
                      <a:pt x="2705" y="0"/>
                    </a:lnTo>
                    <a:lnTo>
                      <a:pt x="1926" y="2847"/>
                    </a:lnTo>
                    <a:cubicBezTo>
                      <a:pt x="936" y="6469"/>
                      <a:pt x="0" y="9891"/>
                      <a:pt x="0" y="18771"/>
                    </a:cubicBezTo>
                    <a:cubicBezTo>
                      <a:pt x="0" y="19292"/>
                      <a:pt x="333" y="19714"/>
                      <a:pt x="749" y="19714"/>
                    </a:cubicBezTo>
                    <a:cubicBezTo>
                      <a:pt x="1162" y="19714"/>
                      <a:pt x="1499" y="19292"/>
                      <a:pt x="1499" y="18771"/>
                    </a:cubicBezTo>
                    <a:cubicBezTo>
                      <a:pt x="1499" y="11964"/>
                      <a:pt x="2037" y="8594"/>
                      <a:pt x="2758" y="5681"/>
                    </a:cubicBezTo>
                    <a:cubicBezTo>
                      <a:pt x="3537" y="8174"/>
                      <a:pt x="4520" y="11009"/>
                      <a:pt x="5812" y="14638"/>
                    </a:cubicBezTo>
                    <a:lnTo>
                      <a:pt x="6339" y="16117"/>
                    </a:lnTo>
                    <a:lnTo>
                      <a:pt x="7100" y="14811"/>
                    </a:lnTo>
                    <a:cubicBezTo>
                      <a:pt x="8344" y="12681"/>
                      <a:pt x="9085" y="11248"/>
                      <a:pt x="9896" y="9638"/>
                    </a:cubicBezTo>
                    <a:cubicBezTo>
                      <a:pt x="10133" y="12428"/>
                      <a:pt x="10681" y="14428"/>
                      <a:pt x="11223" y="16408"/>
                    </a:cubicBezTo>
                    <a:lnTo>
                      <a:pt x="11495" y="17404"/>
                    </a:lnTo>
                    <a:lnTo>
                      <a:pt x="12253" y="16953"/>
                    </a:lnTo>
                    <a:cubicBezTo>
                      <a:pt x="16306" y="14531"/>
                      <a:pt x="18203" y="12327"/>
                      <a:pt x="19708" y="10211"/>
                    </a:cubicBezTo>
                    <a:cubicBezTo>
                      <a:pt x="19942" y="13727"/>
                      <a:pt x="19573" y="17574"/>
                      <a:pt x="18698" y="20305"/>
                    </a:cubicBezTo>
                    <a:cubicBezTo>
                      <a:pt x="18543" y="20787"/>
                      <a:pt x="18730" y="21336"/>
                      <a:pt x="19114" y="21531"/>
                    </a:cubicBezTo>
                    <a:cubicBezTo>
                      <a:pt x="19204" y="21577"/>
                      <a:pt x="19301" y="21599"/>
                      <a:pt x="19395" y="21599"/>
                    </a:cubicBezTo>
                    <a:cubicBezTo>
                      <a:pt x="19690" y="21599"/>
                      <a:pt x="19972" y="21377"/>
                      <a:pt x="20089" y="21008"/>
                    </a:cubicBezTo>
                    <a:cubicBezTo>
                      <a:pt x="21251" y="17380"/>
                      <a:pt x="21600" y="12213"/>
                      <a:pt x="20976" y="7841"/>
                    </a:cubicBezTo>
                    <a:cubicBezTo>
                      <a:pt x="20976" y="7841"/>
                      <a:pt x="20698" y="5891"/>
                      <a:pt x="20698" y="589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9" name="Group 69"/>
          <p:cNvGrpSpPr/>
          <p:nvPr/>
        </p:nvGrpSpPr>
        <p:grpSpPr>
          <a:xfrm>
            <a:off x="3238480" y="2306728"/>
            <a:ext cx="2190765" cy="3110866"/>
            <a:chOff x="2428860" y="1730046"/>
            <a:chExt cx="1643074" cy="2333149"/>
          </a:xfrm>
        </p:grpSpPr>
        <p:sp>
          <p:nvSpPr>
            <p:cNvPr id="20" name="Oval 64"/>
            <p:cNvSpPr/>
            <p:nvPr/>
          </p:nvSpPr>
          <p:spPr>
            <a:xfrm>
              <a:off x="2643174" y="1730046"/>
              <a:ext cx="1155824" cy="115582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Oval 49"/>
            <p:cNvSpPr/>
            <p:nvPr/>
          </p:nvSpPr>
          <p:spPr>
            <a:xfrm>
              <a:off x="2721437" y="1800797"/>
              <a:ext cx="1014322" cy="1014322"/>
            </a:xfrm>
            <a:prstGeom prst="ellipse">
              <a:avLst/>
            </a:prstGeom>
            <a:solidFill>
              <a:srgbClr val="34BA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2" name="Group 53"/>
            <p:cNvGrpSpPr/>
            <p:nvPr/>
          </p:nvGrpSpPr>
          <p:grpSpPr>
            <a:xfrm>
              <a:off x="2428860" y="3429006"/>
              <a:ext cx="1643074" cy="634189"/>
              <a:chOff x="2428860" y="3429006"/>
              <a:chExt cx="1643074" cy="634189"/>
            </a:xfrm>
          </p:grpSpPr>
          <p:sp>
            <p:nvSpPr>
              <p:cNvPr id="28" name="Rectangle 57"/>
              <p:cNvSpPr/>
              <p:nvPr/>
            </p:nvSpPr>
            <p:spPr>
              <a:xfrm>
                <a:off x="2428860" y="3786196"/>
                <a:ext cx="164307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图片的导入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endParaRPr>
              </a:p>
            </p:txBody>
          </p:sp>
          <p:sp>
            <p:nvSpPr>
              <p:cNvPr id="29" name="Rectangle 58"/>
              <p:cNvSpPr/>
              <p:nvPr/>
            </p:nvSpPr>
            <p:spPr>
              <a:xfrm>
                <a:off x="2667380" y="3429006"/>
                <a:ext cx="1198069" cy="3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135" dirty="0">
                    <a:solidFill>
                      <a:schemeClr val="bg1">
                        <a:lumMod val="50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PROBLEM</a:t>
                </a:r>
                <a:r>
                  <a:rPr lang="en-US" sz="2135" dirty="0">
                    <a:solidFill>
                      <a:schemeClr val="bg1">
                        <a:lumMod val="50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2</a:t>
                </a:r>
              </a:p>
            </p:txBody>
          </p:sp>
        </p:grpSp>
        <p:grpSp>
          <p:nvGrpSpPr>
            <p:cNvPr id="23" name="Group 45"/>
            <p:cNvGrpSpPr/>
            <p:nvPr/>
          </p:nvGrpSpPr>
          <p:grpSpPr>
            <a:xfrm>
              <a:off x="2978032" y="1977753"/>
              <a:ext cx="553590" cy="554540"/>
              <a:chOff x="3071802" y="3077031"/>
              <a:chExt cx="366050" cy="366677"/>
            </a:xfrm>
            <a:solidFill>
              <a:schemeClr val="bg1"/>
            </a:solidFill>
          </p:grpSpPr>
          <p:sp>
            <p:nvSpPr>
              <p:cNvPr id="24" name="AutoShape 33"/>
              <p:cNvSpPr/>
              <p:nvPr/>
            </p:nvSpPr>
            <p:spPr bwMode="auto">
              <a:xfrm>
                <a:off x="3071802" y="3214692"/>
                <a:ext cx="366050" cy="229016"/>
              </a:xfrm>
              <a:custGeom>
                <a:avLst/>
                <a:gdLst>
                  <a:gd name="T0" fmla="*/ 10752 w 21505"/>
                  <a:gd name="T1" fmla="*/ 10800 h 21600"/>
                  <a:gd name="T2" fmla="*/ 10752 w 21505"/>
                  <a:gd name="T3" fmla="*/ 10800 h 21600"/>
                  <a:gd name="T4" fmla="*/ 10752 w 21505"/>
                  <a:gd name="T5" fmla="*/ 10800 h 21600"/>
                  <a:gd name="T6" fmla="*/ 10752 w 21505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05" h="21600">
                    <a:moveTo>
                      <a:pt x="17472" y="17279"/>
                    </a:moveTo>
                    <a:lnTo>
                      <a:pt x="17472" y="18899"/>
                    </a:lnTo>
                    <a:cubicBezTo>
                      <a:pt x="17472" y="19198"/>
                      <a:pt x="17321" y="19439"/>
                      <a:pt x="17136" y="19439"/>
                    </a:cubicBezTo>
                    <a:lnTo>
                      <a:pt x="4368" y="19439"/>
                    </a:lnTo>
                    <a:cubicBezTo>
                      <a:pt x="4182" y="19439"/>
                      <a:pt x="4032" y="19198"/>
                      <a:pt x="4032" y="18899"/>
                    </a:cubicBezTo>
                    <a:lnTo>
                      <a:pt x="4032" y="17279"/>
                    </a:lnTo>
                    <a:lnTo>
                      <a:pt x="1344" y="12419"/>
                    </a:lnTo>
                    <a:cubicBezTo>
                      <a:pt x="1344" y="12121"/>
                      <a:pt x="1494" y="11879"/>
                      <a:pt x="1680" y="11879"/>
                    </a:cubicBezTo>
                    <a:lnTo>
                      <a:pt x="3360" y="11879"/>
                    </a:lnTo>
                    <a:lnTo>
                      <a:pt x="4032" y="11879"/>
                    </a:lnTo>
                    <a:lnTo>
                      <a:pt x="4704" y="11879"/>
                    </a:lnTo>
                    <a:lnTo>
                      <a:pt x="5376" y="11879"/>
                    </a:lnTo>
                    <a:lnTo>
                      <a:pt x="6048" y="11879"/>
                    </a:lnTo>
                    <a:lnTo>
                      <a:pt x="6720" y="11879"/>
                    </a:lnTo>
                    <a:lnTo>
                      <a:pt x="7392" y="11879"/>
                    </a:lnTo>
                    <a:lnTo>
                      <a:pt x="8064" y="11879"/>
                    </a:lnTo>
                    <a:lnTo>
                      <a:pt x="8736" y="11879"/>
                    </a:lnTo>
                    <a:lnTo>
                      <a:pt x="12768" y="11879"/>
                    </a:lnTo>
                    <a:lnTo>
                      <a:pt x="13440" y="11879"/>
                    </a:lnTo>
                    <a:lnTo>
                      <a:pt x="14112" y="11879"/>
                    </a:lnTo>
                    <a:lnTo>
                      <a:pt x="14784" y="11879"/>
                    </a:lnTo>
                    <a:lnTo>
                      <a:pt x="15456" y="11879"/>
                    </a:lnTo>
                    <a:lnTo>
                      <a:pt x="16128" y="11879"/>
                    </a:lnTo>
                    <a:lnTo>
                      <a:pt x="16800" y="11879"/>
                    </a:lnTo>
                    <a:lnTo>
                      <a:pt x="17472" y="11879"/>
                    </a:lnTo>
                    <a:lnTo>
                      <a:pt x="18144" y="11879"/>
                    </a:lnTo>
                    <a:lnTo>
                      <a:pt x="19824" y="11879"/>
                    </a:lnTo>
                    <a:cubicBezTo>
                      <a:pt x="20009" y="11879"/>
                      <a:pt x="20160" y="12121"/>
                      <a:pt x="20160" y="12419"/>
                    </a:cubicBezTo>
                    <a:cubicBezTo>
                      <a:pt x="20160" y="12419"/>
                      <a:pt x="17472" y="17279"/>
                      <a:pt x="17472" y="17279"/>
                    </a:cubicBezTo>
                    <a:close/>
                    <a:moveTo>
                      <a:pt x="10752" y="4320"/>
                    </a:moveTo>
                    <a:cubicBezTo>
                      <a:pt x="8625" y="4320"/>
                      <a:pt x="6826" y="6601"/>
                      <a:pt x="6246" y="9719"/>
                    </a:cubicBezTo>
                    <a:lnTo>
                      <a:pt x="5552" y="9719"/>
                    </a:lnTo>
                    <a:cubicBezTo>
                      <a:pt x="6152" y="6000"/>
                      <a:pt x="8252" y="3239"/>
                      <a:pt x="10752" y="3239"/>
                    </a:cubicBezTo>
                    <a:cubicBezTo>
                      <a:pt x="12934" y="3239"/>
                      <a:pt x="14813" y="5344"/>
                      <a:pt x="15654" y="8353"/>
                    </a:cubicBezTo>
                    <a:lnTo>
                      <a:pt x="15054" y="8835"/>
                    </a:lnTo>
                    <a:cubicBezTo>
                      <a:pt x="14323" y="6180"/>
                      <a:pt x="12671" y="4320"/>
                      <a:pt x="10752" y="4320"/>
                    </a:cubicBezTo>
                    <a:moveTo>
                      <a:pt x="10752" y="8639"/>
                    </a:moveTo>
                    <a:cubicBezTo>
                      <a:pt x="10158" y="8639"/>
                      <a:pt x="9630" y="9061"/>
                      <a:pt x="9260" y="9719"/>
                    </a:cubicBezTo>
                    <a:lnTo>
                      <a:pt x="8437" y="9719"/>
                    </a:lnTo>
                    <a:cubicBezTo>
                      <a:pt x="8904" y="8435"/>
                      <a:pt x="9761" y="7560"/>
                      <a:pt x="10752" y="7560"/>
                    </a:cubicBezTo>
                    <a:cubicBezTo>
                      <a:pt x="11742" y="7560"/>
                      <a:pt x="12600" y="8435"/>
                      <a:pt x="13066" y="9719"/>
                    </a:cubicBezTo>
                    <a:lnTo>
                      <a:pt x="12244" y="9719"/>
                    </a:lnTo>
                    <a:cubicBezTo>
                      <a:pt x="11874" y="9061"/>
                      <a:pt x="11345" y="8639"/>
                      <a:pt x="10752" y="8639"/>
                    </a:cubicBezTo>
                    <a:moveTo>
                      <a:pt x="13827" y="9719"/>
                    </a:moveTo>
                    <a:cubicBezTo>
                      <a:pt x="13307" y="7816"/>
                      <a:pt x="12126" y="6479"/>
                      <a:pt x="10752" y="6479"/>
                    </a:cubicBezTo>
                    <a:cubicBezTo>
                      <a:pt x="9378" y="6479"/>
                      <a:pt x="8197" y="7816"/>
                      <a:pt x="7676" y="9719"/>
                    </a:cubicBezTo>
                    <a:lnTo>
                      <a:pt x="6955" y="9719"/>
                    </a:lnTo>
                    <a:cubicBezTo>
                      <a:pt x="7510" y="7207"/>
                      <a:pt x="9001" y="5400"/>
                      <a:pt x="10752" y="5400"/>
                    </a:cubicBezTo>
                    <a:cubicBezTo>
                      <a:pt x="12409" y="5400"/>
                      <a:pt x="13834" y="7015"/>
                      <a:pt x="14454" y="9317"/>
                    </a:cubicBezTo>
                    <a:lnTo>
                      <a:pt x="13953" y="9719"/>
                    </a:lnTo>
                    <a:cubicBezTo>
                      <a:pt x="13953" y="9719"/>
                      <a:pt x="13827" y="9719"/>
                      <a:pt x="13827" y="9719"/>
                    </a:cubicBezTo>
                    <a:close/>
                    <a:moveTo>
                      <a:pt x="10752" y="1080"/>
                    </a:moveTo>
                    <a:cubicBezTo>
                      <a:pt x="13459" y="1080"/>
                      <a:pt x="15792" y="3672"/>
                      <a:pt x="16856" y="7388"/>
                    </a:cubicBezTo>
                    <a:lnTo>
                      <a:pt x="16256" y="7869"/>
                    </a:lnTo>
                    <a:cubicBezTo>
                      <a:pt x="15305" y="4504"/>
                      <a:pt x="13201" y="2160"/>
                      <a:pt x="10752" y="2160"/>
                    </a:cubicBezTo>
                    <a:cubicBezTo>
                      <a:pt x="7874" y="2160"/>
                      <a:pt x="5470" y="5392"/>
                      <a:pt x="4858" y="9719"/>
                    </a:cubicBezTo>
                    <a:lnTo>
                      <a:pt x="4167" y="9719"/>
                    </a:lnTo>
                    <a:cubicBezTo>
                      <a:pt x="4792" y="4796"/>
                      <a:pt x="7507" y="1080"/>
                      <a:pt x="10752" y="1080"/>
                    </a:cubicBezTo>
                    <a:moveTo>
                      <a:pt x="17336" y="9719"/>
                    </a:moveTo>
                    <a:lnTo>
                      <a:pt x="16958" y="9719"/>
                    </a:lnTo>
                    <a:lnTo>
                      <a:pt x="17294" y="9449"/>
                    </a:lnTo>
                    <a:cubicBezTo>
                      <a:pt x="17307" y="9540"/>
                      <a:pt x="17325" y="9628"/>
                      <a:pt x="17336" y="9719"/>
                    </a:cubicBezTo>
                    <a:moveTo>
                      <a:pt x="19824" y="9719"/>
                    </a:moveTo>
                    <a:lnTo>
                      <a:pt x="18016" y="9719"/>
                    </a:lnTo>
                    <a:cubicBezTo>
                      <a:pt x="17986" y="9461"/>
                      <a:pt x="17948" y="9209"/>
                      <a:pt x="17908" y="8957"/>
                    </a:cubicBezTo>
                    <a:lnTo>
                      <a:pt x="21132" y="6366"/>
                    </a:lnTo>
                    <a:cubicBezTo>
                      <a:pt x="21464" y="6099"/>
                      <a:pt x="21599" y="5450"/>
                      <a:pt x="21433" y="4916"/>
                    </a:cubicBezTo>
                    <a:cubicBezTo>
                      <a:pt x="21267" y="4383"/>
                      <a:pt x="20864" y="4169"/>
                      <a:pt x="20532" y="4433"/>
                    </a:cubicBezTo>
                    <a:lnTo>
                      <a:pt x="17456" y="6905"/>
                    </a:lnTo>
                    <a:cubicBezTo>
                      <a:pt x="16282" y="2836"/>
                      <a:pt x="13721" y="0"/>
                      <a:pt x="10752" y="0"/>
                    </a:cubicBezTo>
                    <a:cubicBezTo>
                      <a:pt x="7135" y="0"/>
                      <a:pt x="4122" y="4198"/>
                      <a:pt x="3488" y="9719"/>
                    </a:cubicBezTo>
                    <a:lnTo>
                      <a:pt x="1680" y="9719"/>
                    </a:lnTo>
                    <a:cubicBezTo>
                      <a:pt x="754" y="9719"/>
                      <a:pt x="0" y="10930"/>
                      <a:pt x="0" y="12419"/>
                    </a:cubicBezTo>
                    <a:cubicBezTo>
                      <a:pt x="0" y="12949"/>
                      <a:pt x="121" y="13459"/>
                      <a:pt x="339" y="13855"/>
                    </a:cubicBezTo>
                    <a:lnTo>
                      <a:pt x="2688" y="18101"/>
                    </a:lnTo>
                    <a:lnTo>
                      <a:pt x="2688" y="18899"/>
                    </a:lnTo>
                    <a:cubicBezTo>
                      <a:pt x="2688" y="20389"/>
                      <a:pt x="3442" y="21599"/>
                      <a:pt x="4368" y="21599"/>
                    </a:cubicBezTo>
                    <a:lnTo>
                      <a:pt x="17136" y="21599"/>
                    </a:lnTo>
                    <a:cubicBezTo>
                      <a:pt x="18062" y="21599"/>
                      <a:pt x="18816" y="20389"/>
                      <a:pt x="18816" y="18899"/>
                    </a:cubicBezTo>
                    <a:lnTo>
                      <a:pt x="18816" y="18101"/>
                    </a:lnTo>
                    <a:lnTo>
                      <a:pt x="21165" y="13855"/>
                    </a:lnTo>
                    <a:cubicBezTo>
                      <a:pt x="21383" y="13459"/>
                      <a:pt x="21504" y="12949"/>
                      <a:pt x="21504" y="12419"/>
                    </a:cubicBezTo>
                    <a:cubicBezTo>
                      <a:pt x="21504" y="10930"/>
                      <a:pt x="20750" y="9719"/>
                      <a:pt x="19824" y="971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5" name="AutoShape 34"/>
              <p:cNvSpPr/>
              <p:nvPr/>
            </p:nvSpPr>
            <p:spPr bwMode="auto">
              <a:xfrm>
                <a:off x="3163160" y="3123336"/>
                <a:ext cx="26281" cy="85724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47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6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1" y="20691"/>
                      <a:pt x="1719" y="20730"/>
                      <a:pt x="1763" y="2077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6" name="AutoShape 35"/>
              <p:cNvSpPr/>
              <p:nvPr/>
            </p:nvSpPr>
            <p:spPr bwMode="auto">
              <a:xfrm>
                <a:off x="3300820" y="3123336"/>
                <a:ext cx="25655" cy="85724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50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6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1" y="20691"/>
                      <a:pt x="1719" y="20730"/>
                      <a:pt x="1763" y="2077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7" name="AutoShape 36"/>
              <p:cNvSpPr/>
              <p:nvPr/>
            </p:nvSpPr>
            <p:spPr bwMode="auto">
              <a:xfrm>
                <a:off x="3243253" y="3077031"/>
                <a:ext cx="26281" cy="86350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50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9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5" y="20691"/>
                      <a:pt x="1719" y="20730"/>
                      <a:pt x="1763" y="2077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0" name="Group 68"/>
          <p:cNvGrpSpPr/>
          <p:nvPr/>
        </p:nvGrpSpPr>
        <p:grpSpPr>
          <a:xfrm>
            <a:off x="857214" y="2306728"/>
            <a:ext cx="2190765" cy="3387865"/>
            <a:chOff x="642910" y="1730046"/>
            <a:chExt cx="1643074" cy="2540898"/>
          </a:xfrm>
        </p:grpSpPr>
        <p:sp>
          <p:nvSpPr>
            <p:cNvPr id="31" name="Oval 63"/>
            <p:cNvSpPr/>
            <p:nvPr/>
          </p:nvSpPr>
          <p:spPr>
            <a:xfrm>
              <a:off x="857911" y="1730046"/>
              <a:ext cx="1155824" cy="115582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Oval 48"/>
            <p:cNvSpPr/>
            <p:nvPr/>
          </p:nvSpPr>
          <p:spPr>
            <a:xfrm>
              <a:off x="935487" y="1800797"/>
              <a:ext cx="1014322" cy="1014322"/>
            </a:xfrm>
            <a:prstGeom prst="ellipse">
              <a:avLst/>
            </a:prstGeom>
            <a:solidFill>
              <a:srgbClr val="00C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33" name="Group 52"/>
            <p:cNvGrpSpPr/>
            <p:nvPr/>
          </p:nvGrpSpPr>
          <p:grpSpPr>
            <a:xfrm>
              <a:off x="642910" y="3429006"/>
              <a:ext cx="1643074" cy="841938"/>
              <a:chOff x="642910" y="3429006"/>
              <a:chExt cx="1643074" cy="841938"/>
            </a:xfrm>
          </p:grpSpPr>
          <p:sp>
            <p:nvSpPr>
              <p:cNvPr id="41" name="Rectangle 55"/>
              <p:cNvSpPr/>
              <p:nvPr/>
            </p:nvSpPr>
            <p:spPr>
              <a:xfrm>
                <a:off x="642910" y="3786196"/>
                <a:ext cx="1643074" cy="484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文本文件的读取（文件路径的选取）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endParaRPr>
              </a:p>
            </p:txBody>
          </p:sp>
          <p:sp>
            <p:nvSpPr>
              <p:cNvPr id="42" name="Rectangle 56"/>
              <p:cNvSpPr/>
              <p:nvPr/>
            </p:nvSpPr>
            <p:spPr>
              <a:xfrm>
                <a:off x="887843" y="3429006"/>
                <a:ext cx="1198069" cy="3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135" dirty="0">
                    <a:solidFill>
                      <a:schemeClr val="bg1">
                        <a:lumMod val="50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PROBLEM</a:t>
                </a:r>
                <a:r>
                  <a:rPr lang="en-US" sz="2135" dirty="0">
                    <a:solidFill>
                      <a:schemeClr val="bg1">
                        <a:lumMod val="50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1</a:t>
                </a:r>
              </a:p>
            </p:txBody>
          </p:sp>
        </p:grpSp>
        <p:grpSp>
          <p:nvGrpSpPr>
            <p:cNvPr id="34" name="Group 46"/>
            <p:cNvGrpSpPr/>
            <p:nvPr/>
          </p:nvGrpSpPr>
          <p:grpSpPr>
            <a:xfrm>
              <a:off x="1192082" y="2049192"/>
              <a:ext cx="553592" cy="554536"/>
              <a:chOff x="2339702" y="3077032"/>
              <a:chExt cx="366051" cy="366676"/>
            </a:xfrm>
            <a:solidFill>
              <a:schemeClr val="bg1"/>
            </a:solidFill>
          </p:grpSpPr>
          <p:sp>
            <p:nvSpPr>
              <p:cNvPr id="35" name="AutoShape 37"/>
              <p:cNvSpPr/>
              <p:nvPr/>
            </p:nvSpPr>
            <p:spPr bwMode="auto">
              <a:xfrm>
                <a:off x="2339702" y="3111446"/>
                <a:ext cx="333513" cy="33226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6" name="AutoShape 38"/>
              <p:cNvSpPr/>
              <p:nvPr/>
            </p:nvSpPr>
            <p:spPr bwMode="auto">
              <a:xfrm>
                <a:off x="2499888" y="3260370"/>
                <a:ext cx="56941" cy="575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7" name="AutoShape 39"/>
              <p:cNvSpPr/>
              <p:nvPr/>
            </p:nvSpPr>
            <p:spPr bwMode="auto">
              <a:xfrm>
                <a:off x="2648812" y="3077032"/>
                <a:ext cx="56941" cy="575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8" name="AutoShape 40"/>
              <p:cNvSpPr/>
              <p:nvPr/>
            </p:nvSpPr>
            <p:spPr bwMode="auto">
              <a:xfrm>
                <a:off x="2431056" y="3249107"/>
                <a:ext cx="45678" cy="4567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9" name="AutoShape 41"/>
              <p:cNvSpPr/>
              <p:nvPr/>
            </p:nvSpPr>
            <p:spPr bwMode="auto">
              <a:xfrm>
                <a:off x="2476734" y="3329200"/>
                <a:ext cx="23152" cy="225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0" name="AutoShape 42"/>
              <p:cNvSpPr/>
              <p:nvPr/>
            </p:nvSpPr>
            <p:spPr bwMode="auto">
              <a:xfrm>
                <a:off x="2660073" y="3157125"/>
                <a:ext cx="22526" cy="231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43" name="Group 70"/>
          <p:cNvGrpSpPr/>
          <p:nvPr/>
        </p:nvGrpSpPr>
        <p:grpSpPr>
          <a:xfrm>
            <a:off x="5978358" y="1696515"/>
            <a:ext cx="2761525" cy="3721080"/>
            <a:chOff x="4483768" y="1272386"/>
            <a:chExt cx="2071144" cy="2790809"/>
          </a:xfrm>
        </p:grpSpPr>
        <p:sp>
          <p:nvSpPr>
            <p:cNvPr id="44" name="Oval 66"/>
            <p:cNvSpPr/>
            <p:nvPr/>
          </p:nvSpPr>
          <p:spPr>
            <a:xfrm>
              <a:off x="4483768" y="1272386"/>
              <a:ext cx="2071144" cy="207114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E7CE3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Oval 50"/>
            <p:cNvSpPr/>
            <p:nvPr/>
          </p:nvSpPr>
          <p:spPr>
            <a:xfrm>
              <a:off x="4575314" y="1360618"/>
              <a:ext cx="1894680" cy="1894680"/>
            </a:xfrm>
            <a:prstGeom prst="ellipse">
              <a:avLst/>
            </a:prstGeom>
            <a:solidFill>
              <a:srgbClr val="E7C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6" name="Group 54"/>
            <p:cNvGrpSpPr/>
            <p:nvPr/>
          </p:nvGrpSpPr>
          <p:grpSpPr>
            <a:xfrm>
              <a:off x="4714876" y="3429006"/>
              <a:ext cx="1643074" cy="634189"/>
              <a:chOff x="4714876" y="3429006"/>
              <a:chExt cx="1643074" cy="634189"/>
            </a:xfrm>
          </p:grpSpPr>
          <p:sp>
            <p:nvSpPr>
              <p:cNvPr id="52" name="Rectangle 59"/>
              <p:cNvSpPr/>
              <p:nvPr/>
            </p:nvSpPr>
            <p:spPr>
              <a:xfrm>
                <a:off x="4714876" y="3786196"/>
                <a:ext cx="164307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Open Sans Light" pitchFamily="34" charset="0"/>
                    <a:ea typeface="Open Sans Light" pitchFamily="34" charset="0"/>
                    <a:cs typeface="Open Sans Light" pitchFamily="34" charset="0"/>
                  </a:rPr>
                  <a:t>主体算法的实现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endParaRPr>
              </a:p>
            </p:txBody>
          </p:sp>
          <p:sp>
            <p:nvSpPr>
              <p:cNvPr id="53" name="Rectangle 60"/>
              <p:cNvSpPr/>
              <p:nvPr/>
            </p:nvSpPr>
            <p:spPr>
              <a:xfrm>
                <a:off x="4953396" y="3429006"/>
                <a:ext cx="1198069" cy="3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135" dirty="0">
                    <a:solidFill>
                      <a:schemeClr val="bg1">
                        <a:lumMod val="50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PROBLEM</a:t>
                </a:r>
                <a:r>
                  <a:rPr lang="en-US" sz="2135" dirty="0">
                    <a:solidFill>
                      <a:schemeClr val="bg1">
                        <a:lumMod val="50000"/>
                      </a:schemeClr>
                    </a:solidFill>
                    <a:latin typeface="Open Sans" pitchFamily="34" charset="0"/>
                    <a:ea typeface="Open Sans" pitchFamily="34" charset="0"/>
                    <a:cs typeface="Open Sans" pitchFamily="34" charset="0"/>
                  </a:rPr>
                  <a:t> 3</a:t>
                </a:r>
              </a:p>
            </p:txBody>
          </p:sp>
        </p:grpSp>
        <p:grpSp>
          <p:nvGrpSpPr>
            <p:cNvPr id="47" name="Group 44"/>
            <p:cNvGrpSpPr/>
            <p:nvPr/>
          </p:nvGrpSpPr>
          <p:grpSpPr>
            <a:xfrm>
              <a:off x="5102801" y="1851747"/>
              <a:ext cx="830408" cy="948800"/>
              <a:chOff x="3827057" y="2344930"/>
              <a:chExt cx="320373" cy="366050"/>
            </a:xfrm>
            <a:solidFill>
              <a:schemeClr val="bg1"/>
            </a:solidFill>
          </p:grpSpPr>
          <p:sp>
            <p:nvSpPr>
              <p:cNvPr id="48" name="AutoShape 48"/>
              <p:cNvSpPr/>
              <p:nvPr/>
            </p:nvSpPr>
            <p:spPr bwMode="auto">
              <a:xfrm>
                <a:off x="3827057" y="2344930"/>
                <a:ext cx="320373" cy="3660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9" name="AutoShape 49"/>
              <p:cNvSpPr/>
              <p:nvPr/>
            </p:nvSpPr>
            <p:spPr bwMode="auto">
              <a:xfrm>
                <a:off x="4078597" y="2630889"/>
                <a:ext cx="23152" cy="225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0" name="AutoShape 50"/>
              <p:cNvSpPr/>
              <p:nvPr/>
            </p:nvSpPr>
            <p:spPr bwMode="auto">
              <a:xfrm>
                <a:off x="4078597" y="2562057"/>
                <a:ext cx="23152" cy="231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1" name="AutoShape 51"/>
              <p:cNvSpPr/>
              <p:nvPr/>
            </p:nvSpPr>
            <p:spPr bwMode="auto">
              <a:xfrm>
                <a:off x="4078597" y="2493227"/>
                <a:ext cx="23152" cy="231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55" name="组合 1"/>
          <p:cNvGrpSpPr/>
          <p:nvPr/>
        </p:nvGrpSpPr>
        <p:grpSpPr bwMode="auto">
          <a:xfrm>
            <a:off x="280988" y="0"/>
            <a:ext cx="106362" cy="720725"/>
            <a:chOff x="0" y="0"/>
            <a:chExt cx="105725" cy="721610"/>
          </a:xfrm>
        </p:grpSpPr>
        <p:sp>
          <p:nvSpPr>
            <p:cNvPr id="56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7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58" name="TextBox 6"/>
          <p:cNvSpPr>
            <a:spLocks noChangeArrowheads="1"/>
          </p:cNvSpPr>
          <p:nvPr/>
        </p:nvSpPr>
        <p:spPr bwMode="auto">
          <a:xfrm>
            <a:off x="476250" y="96838"/>
            <a:ext cx="38703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PROBLEMS AND SOLUTIONS</a:t>
            </a:r>
          </a:p>
        </p:txBody>
      </p:sp>
      <p:sp>
        <p:nvSpPr>
          <p:cNvPr id="59" name="矩形 11"/>
          <p:cNvSpPr>
            <a:spLocks noChangeArrowheads="1"/>
          </p:cNvSpPr>
          <p:nvPr/>
        </p:nvSpPr>
        <p:spPr bwMode="auto">
          <a:xfrm>
            <a:off x="476250" y="430213"/>
            <a:ext cx="38703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Always believe that something wonderful is about to happen.</a:t>
            </a:r>
            <a:endParaRPr lang="zh-CN" altLang="en-US" sz="1000">
              <a:solidFill>
                <a:srgbClr val="7F7F7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直接连接符 7"/>
          <p:cNvSpPr>
            <a:spLocks noChangeShapeType="1"/>
          </p:cNvSpPr>
          <p:nvPr/>
        </p:nvSpPr>
        <p:spPr bwMode="auto">
          <a:xfrm>
            <a:off x="520700" y="681038"/>
            <a:ext cx="3511550" cy="1587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7"/>
          <p:cNvGrpSpPr/>
          <p:nvPr/>
        </p:nvGrpSpPr>
        <p:grpSpPr>
          <a:xfrm>
            <a:off x="720272" y="1333486"/>
            <a:ext cx="2095515" cy="4935811"/>
            <a:chOff x="540204" y="1000114"/>
            <a:chExt cx="1571636" cy="3701859"/>
          </a:xfrm>
        </p:grpSpPr>
        <p:sp>
          <p:nvSpPr>
            <p:cNvPr id="10" name="Rectangle 32"/>
            <p:cNvSpPr/>
            <p:nvPr/>
          </p:nvSpPr>
          <p:spPr>
            <a:xfrm>
              <a:off x="571504" y="2786064"/>
              <a:ext cx="1540336" cy="1915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由于自身对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JAVA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以及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NetBeans IDE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并不是十分熟练，所以在读取文本文件的时候，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相对路径的选择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就成了一个难题。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在网上查阅了相关资料之后，进行了一些尝试，得以解决这个问题。</a:t>
              </a:r>
              <a:endParaRPr lang="ms-MY" sz="1600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Rectangle 33"/>
            <p:cNvSpPr/>
            <p:nvPr/>
          </p:nvSpPr>
          <p:spPr>
            <a:xfrm>
              <a:off x="540204" y="2357436"/>
              <a:ext cx="1357322" cy="377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665" dirty="0">
                  <a:solidFill>
                    <a:srgbClr val="34BA89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Solve</a:t>
              </a:r>
              <a:endParaRPr lang="en-US" sz="2665" dirty="0">
                <a:solidFill>
                  <a:srgbClr val="34BA89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2" name="Rectangle 34"/>
            <p:cNvSpPr/>
            <p:nvPr/>
          </p:nvSpPr>
          <p:spPr>
            <a:xfrm>
              <a:off x="611642" y="1000114"/>
              <a:ext cx="570044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800" dirty="0">
                  <a:solidFill>
                    <a:srgbClr val="34BA89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1</a:t>
              </a:r>
            </a:p>
          </p:txBody>
        </p:sp>
      </p:grpSp>
      <p:grpSp>
        <p:nvGrpSpPr>
          <p:cNvPr id="13" name="Group 48"/>
          <p:cNvGrpSpPr/>
          <p:nvPr/>
        </p:nvGrpSpPr>
        <p:grpSpPr>
          <a:xfrm>
            <a:off x="3619483" y="1333486"/>
            <a:ext cx="2095515" cy="4935811"/>
            <a:chOff x="2714612" y="1000114"/>
            <a:chExt cx="1571636" cy="3701859"/>
          </a:xfrm>
        </p:grpSpPr>
        <p:sp>
          <p:nvSpPr>
            <p:cNvPr id="14" name="Rectangle 38"/>
            <p:cNvSpPr/>
            <p:nvPr/>
          </p:nvSpPr>
          <p:spPr>
            <a:xfrm>
              <a:off x="2745912" y="2786064"/>
              <a:ext cx="1540336" cy="1915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为了使得界面更加美观，界面的布局都是用我们自己制作的图片。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图片数量很多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，每次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重复加载时十分耗时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，于是，我选择提前将图片都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加载到内存中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，并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加以编号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，方便之后的提取，大大提升了程序的速度。</a:t>
              </a:r>
              <a:endParaRPr lang="ms-MY" sz="1600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5" name="Rectangle 39"/>
            <p:cNvSpPr/>
            <p:nvPr/>
          </p:nvSpPr>
          <p:spPr>
            <a:xfrm>
              <a:off x="2714612" y="2357436"/>
              <a:ext cx="1357322" cy="377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665" dirty="0">
                  <a:solidFill>
                    <a:srgbClr val="00C0CB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Solve</a:t>
              </a:r>
              <a:endParaRPr lang="en-US" sz="2665" dirty="0">
                <a:solidFill>
                  <a:srgbClr val="00C0CB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6" name="Rectangle 40"/>
            <p:cNvSpPr/>
            <p:nvPr/>
          </p:nvSpPr>
          <p:spPr>
            <a:xfrm>
              <a:off x="2786050" y="1000114"/>
              <a:ext cx="570374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800" dirty="0">
                  <a:solidFill>
                    <a:srgbClr val="00C0CB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2</a:t>
              </a:r>
            </a:p>
          </p:txBody>
        </p:sp>
      </p:grpSp>
      <p:grpSp>
        <p:nvGrpSpPr>
          <p:cNvPr id="17" name="Group 49"/>
          <p:cNvGrpSpPr/>
          <p:nvPr/>
        </p:nvGrpSpPr>
        <p:grpSpPr>
          <a:xfrm>
            <a:off x="6572253" y="1333486"/>
            <a:ext cx="2095515" cy="5182034"/>
            <a:chOff x="4929190" y="1000114"/>
            <a:chExt cx="1571636" cy="3886526"/>
          </a:xfrm>
        </p:grpSpPr>
        <p:sp>
          <p:nvSpPr>
            <p:cNvPr id="18" name="Rectangle 41"/>
            <p:cNvSpPr/>
            <p:nvPr/>
          </p:nvSpPr>
          <p:spPr>
            <a:xfrm>
              <a:off x="4960490" y="2786064"/>
              <a:ext cx="1540336" cy="2100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由于数独的题目答案不唯一，判断正误的时候，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没有标准答案可以比较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，所以我们主题的算法可以概括为：每次查询当前位置所在的行、列、以及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3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*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3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的区域中是否有重复的数字出现，最后判断所有空位是否都被填充就可以了。</a:t>
              </a:r>
              <a:endParaRPr lang="ms-MY" sz="1600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9" name="Rectangle 42"/>
            <p:cNvSpPr/>
            <p:nvPr/>
          </p:nvSpPr>
          <p:spPr>
            <a:xfrm>
              <a:off x="4929190" y="2357436"/>
              <a:ext cx="1357322" cy="377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665" dirty="0">
                  <a:solidFill>
                    <a:srgbClr val="FFC000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Solve</a:t>
              </a:r>
              <a:endParaRPr lang="en-US" sz="2665" dirty="0">
                <a:solidFill>
                  <a:srgbClr val="FFC000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20" name="Rectangle 43"/>
            <p:cNvSpPr/>
            <p:nvPr/>
          </p:nvSpPr>
          <p:spPr>
            <a:xfrm>
              <a:off x="5000628" y="1000114"/>
              <a:ext cx="570374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800" dirty="0">
                  <a:solidFill>
                    <a:srgbClr val="E7CE39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3</a:t>
              </a:r>
            </a:p>
          </p:txBody>
        </p:sp>
      </p:grpSp>
      <p:grpSp>
        <p:nvGrpSpPr>
          <p:cNvPr id="21" name="Group 50"/>
          <p:cNvGrpSpPr/>
          <p:nvPr/>
        </p:nvGrpSpPr>
        <p:grpSpPr>
          <a:xfrm>
            <a:off x="9525024" y="1333486"/>
            <a:ext cx="2095515" cy="4935812"/>
            <a:chOff x="7143768" y="1000114"/>
            <a:chExt cx="1571636" cy="3701859"/>
          </a:xfrm>
        </p:grpSpPr>
        <p:sp>
          <p:nvSpPr>
            <p:cNvPr id="22" name="Rectangle 44"/>
            <p:cNvSpPr/>
            <p:nvPr/>
          </p:nvSpPr>
          <p:spPr>
            <a:xfrm>
              <a:off x="7175068" y="2786064"/>
              <a:ext cx="1540336" cy="1915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整个界面有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9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*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9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个格以及旁边的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3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*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3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个数字选择键都要添加事件，如果分开写每个事件，那么代码量是十分大的，所以，我对事件进行了整合，将重复的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事件整合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到一起，大大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减少了代码的冗余。</a:t>
              </a:r>
              <a:endParaRPr lang="en-US" altLang="zh-CN" sz="1600" b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23" name="Rectangle 45"/>
            <p:cNvSpPr/>
            <p:nvPr/>
          </p:nvSpPr>
          <p:spPr>
            <a:xfrm>
              <a:off x="7143768" y="2357436"/>
              <a:ext cx="1357322" cy="377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665" dirty="0">
                  <a:solidFill>
                    <a:srgbClr val="F47264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Solve</a:t>
              </a:r>
              <a:endParaRPr lang="en-US" sz="2665" dirty="0">
                <a:solidFill>
                  <a:srgbClr val="F47264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24" name="Rectangle 46"/>
            <p:cNvSpPr/>
            <p:nvPr/>
          </p:nvSpPr>
          <p:spPr>
            <a:xfrm>
              <a:off x="7215206" y="1000114"/>
              <a:ext cx="570374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800" dirty="0">
                  <a:solidFill>
                    <a:srgbClr val="F47264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4</a:t>
              </a:r>
            </a:p>
          </p:txBody>
        </p:sp>
      </p:grpSp>
      <p:grpSp>
        <p:nvGrpSpPr>
          <p:cNvPr id="26" name="组合 1"/>
          <p:cNvGrpSpPr/>
          <p:nvPr/>
        </p:nvGrpSpPr>
        <p:grpSpPr bwMode="auto">
          <a:xfrm>
            <a:off x="280988" y="0"/>
            <a:ext cx="106362" cy="720725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476250" y="96838"/>
            <a:ext cx="38703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PROBLEMS AND SOLUTIONS</a:t>
            </a:r>
          </a:p>
        </p:txBody>
      </p:sp>
      <p:sp>
        <p:nvSpPr>
          <p:cNvPr id="30" name="矩形 11"/>
          <p:cNvSpPr>
            <a:spLocks noChangeArrowheads="1"/>
          </p:cNvSpPr>
          <p:nvPr/>
        </p:nvSpPr>
        <p:spPr bwMode="auto">
          <a:xfrm>
            <a:off x="476250" y="430213"/>
            <a:ext cx="38703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0">
                <a:solidFill>
                  <a:srgbClr val="7F7F7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Always believe that something wonderful is about to happen.</a:t>
            </a:r>
            <a:endParaRPr lang="zh-CN" altLang="en-US" sz="1000">
              <a:solidFill>
                <a:srgbClr val="7F7F7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520700" y="681038"/>
            <a:ext cx="3511550" cy="1587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1"/>
          <p:cNvGrpSpPr/>
          <p:nvPr/>
        </p:nvGrpSpPr>
        <p:grpSpPr>
          <a:xfrm>
            <a:off x="940104" y="131693"/>
            <a:ext cx="1541099" cy="1541099"/>
            <a:chOff x="7215206" y="1730046"/>
            <a:chExt cx="1155824" cy="1155824"/>
          </a:xfrm>
        </p:grpSpPr>
        <p:sp>
          <p:nvSpPr>
            <p:cNvPr id="5" name="Oval 65"/>
            <p:cNvSpPr/>
            <p:nvPr/>
          </p:nvSpPr>
          <p:spPr>
            <a:xfrm>
              <a:off x="7215206" y="1730046"/>
              <a:ext cx="1155824" cy="115582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F4726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Oval 51"/>
            <p:cNvSpPr/>
            <p:nvPr/>
          </p:nvSpPr>
          <p:spPr>
            <a:xfrm>
              <a:off x="7293469" y="1800797"/>
              <a:ext cx="1014322" cy="1014322"/>
            </a:xfrm>
            <a:prstGeom prst="ellipse">
              <a:avLst/>
            </a:prstGeom>
            <a:solidFill>
              <a:srgbClr val="FF8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" name="Group 43"/>
            <p:cNvGrpSpPr/>
            <p:nvPr/>
          </p:nvGrpSpPr>
          <p:grpSpPr>
            <a:xfrm>
              <a:off x="7650675" y="1977754"/>
              <a:ext cx="381362" cy="554536"/>
              <a:chOff x="4593571" y="3077031"/>
              <a:chExt cx="252168" cy="366676"/>
            </a:xfrm>
            <a:solidFill>
              <a:schemeClr val="bg1"/>
            </a:solidFill>
          </p:grpSpPr>
          <p:sp>
            <p:nvSpPr>
              <p:cNvPr id="9" name="AutoShape 30"/>
              <p:cNvSpPr/>
              <p:nvPr/>
            </p:nvSpPr>
            <p:spPr bwMode="auto">
              <a:xfrm>
                <a:off x="4593571" y="3077031"/>
                <a:ext cx="252168" cy="366676"/>
              </a:xfrm>
              <a:custGeom>
                <a:avLst/>
                <a:gdLst>
                  <a:gd name="T0" fmla="*/ 10383 w 20767"/>
                  <a:gd name="T1" fmla="*/ 10800 h 21600"/>
                  <a:gd name="T2" fmla="*/ 10383 w 20767"/>
                  <a:gd name="T3" fmla="*/ 10800 h 21600"/>
                  <a:gd name="T4" fmla="*/ 10383 w 20767"/>
                  <a:gd name="T5" fmla="*/ 10800 h 21600"/>
                  <a:gd name="T6" fmla="*/ 10383 w 20767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67" h="21600">
                    <a:moveTo>
                      <a:pt x="18566" y="16551"/>
                    </a:moveTo>
                    <a:cubicBezTo>
                      <a:pt x="17960" y="18284"/>
                      <a:pt x="17274" y="20249"/>
                      <a:pt x="9436" y="20249"/>
                    </a:cubicBezTo>
                    <a:cubicBezTo>
                      <a:pt x="4711" y="20249"/>
                      <a:pt x="1888" y="17809"/>
                      <a:pt x="1888" y="15451"/>
                    </a:cubicBezTo>
                    <a:cubicBezTo>
                      <a:pt x="1888" y="13645"/>
                      <a:pt x="2349" y="12161"/>
                      <a:pt x="2835" y="10591"/>
                    </a:cubicBezTo>
                    <a:cubicBezTo>
                      <a:pt x="3454" y="8600"/>
                      <a:pt x="4088" y="6563"/>
                      <a:pt x="3813" y="3868"/>
                    </a:cubicBezTo>
                    <a:cubicBezTo>
                      <a:pt x="6723" y="6750"/>
                      <a:pt x="7759" y="10567"/>
                      <a:pt x="7759" y="10567"/>
                    </a:cubicBezTo>
                    <a:cubicBezTo>
                      <a:pt x="7759" y="10567"/>
                      <a:pt x="10468" y="7846"/>
                      <a:pt x="11196" y="6582"/>
                    </a:cubicBezTo>
                    <a:cubicBezTo>
                      <a:pt x="11755" y="7395"/>
                      <a:pt x="12267" y="10124"/>
                      <a:pt x="12267" y="12825"/>
                    </a:cubicBezTo>
                    <a:cubicBezTo>
                      <a:pt x="12267" y="12825"/>
                      <a:pt x="14773" y="11347"/>
                      <a:pt x="16653" y="9127"/>
                    </a:cubicBezTo>
                    <a:cubicBezTo>
                      <a:pt x="18632" y="11666"/>
                      <a:pt x="19346" y="14320"/>
                      <a:pt x="18566" y="16551"/>
                    </a:cubicBezTo>
                    <a:moveTo>
                      <a:pt x="16041" y="6075"/>
                    </a:moveTo>
                    <a:cubicBezTo>
                      <a:pt x="15982" y="7879"/>
                      <a:pt x="14088" y="9404"/>
                      <a:pt x="14088" y="9404"/>
                    </a:cubicBezTo>
                    <a:cubicBezTo>
                      <a:pt x="14088" y="6046"/>
                      <a:pt x="10380" y="3375"/>
                      <a:pt x="10380" y="3375"/>
                    </a:cubicBezTo>
                    <a:cubicBezTo>
                      <a:pt x="10380" y="3375"/>
                      <a:pt x="10330" y="5373"/>
                      <a:pt x="8452" y="7389"/>
                    </a:cubicBezTo>
                    <a:cubicBezTo>
                      <a:pt x="6574" y="2686"/>
                      <a:pt x="938" y="0"/>
                      <a:pt x="938" y="0"/>
                    </a:cubicBezTo>
                    <a:cubicBezTo>
                      <a:pt x="3756" y="7389"/>
                      <a:pt x="0" y="10076"/>
                      <a:pt x="0" y="15451"/>
                    </a:cubicBezTo>
                    <a:cubicBezTo>
                      <a:pt x="0" y="18604"/>
                      <a:pt x="3730" y="21599"/>
                      <a:pt x="9436" y="21599"/>
                    </a:cubicBezTo>
                    <a:cubicBezTo>
                      <a:pt x="17888" y="21599"/>
                      <a:pt x="19523" y="19379"/>
                      <a:pt x="20396" y="16878"/>
                    </a:cubicBezTo>
                    <a:cubicBezTo>
                      <a:pt x="21599" y="13436"/>
                      <a:pt x="19797" y="9432"/>
                      <a:pt x="16041" y="60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" name="AutoShape 31"/>
              <p:cNvSpPr/>
              <p:nvPr/>
            </p:nvSpPr>
            <p:spPr bwMode="auto">
              <a:xfrm>
                <a:off x="4639875" y="3237219"/>
                <a:ext cx="162063" cy="131403"/>
              </a:xfrm>
              <a:custGeom>
                <a:avLst/>
                <a:gdLst>
                  <a:gd name="T0" fmla="*/ 10641 w 21282"/>
                  <a:gd name="T1" fmla="*/ 10800 h 21600"/>
                  <a:gd name="T2" fmla="*/ 10641 w 21282"/>
                  <a:gd name="T3" fmla="*/ 10800 h 21600"/>
                  <a:gd name="T4" fmla="*/ 10641 w 21282"/>
                  <a:gd name="T5" fmla="*/ 10800 h 21600"/>
                  <a:gd name="T6" fmla="*/ 10641 w 21282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282" h="21600">
                    <a:moveTo>
                      <a:pt x="20698" y="5891"/>
                    </a:moveTo>
                    <a:lnTo>
                      <a:pt x="19424" y="7749"/>
                    </a:lnTo>
                    <a:cubicBezTo>
                      <a:pt x="17846" y="10064"/>
                      <a:pt x="16352" y="12259"/>
                      <a:pt x="12365" y="14784"/>
                    </a:cubicBezTo>
                    <a:cubicBezTo>
                      <a:pt x="11794" y="12631"/>
                      <a:pt x="11275" y="10259"/>
                      <a:pt x="11275" y="6631"/>
                    </a:cubicBezTo>
                    <a:lnTo>
                      <a:pt x="11275" y="3408"/>
                    </a:lnTo>
                    <a:lnTo>
                      <a:pt x="9000" y="7893"/>
                    </a:lnTo>
                    <a:cubicBezTo>
                      <a:pt x="8233" y="9421"/>
                      <a:pt x="7598" y="10690"/>
                      <a:pt x="6649" y="12373"/>
                    </a:cubicBezTo>
                    <a:cubicBezTo>
                      <a:pt x="5211" y="8296"/>
                      <a:pt x="4195" y="5281"/>
                      <a:pt x="3422" y="2545"/>
                    </a:cubicBezTo>
                    <a:lnTo>
                      <a:pt x="2705" y="0"/>
                    </a:lnTo>
                    <a:lnTo>
                      <a:pt x="1926" y="2847"/>
                    </a:lnTo>
                    <a:cubicBezTo>
                      <a:pt x="936" y="6469"/>
                      <a:pt x="0" y="9891"/>
                      <a:pt x="0" y="18771"/>
                    </a:cubicBezTo>
                    <a:cubicBezTo>
                      <a:pt x="0" y="19292"/>
                      <a:pt x="333" y="19714"/>
                      <a:pt x="749" y="19714"/>
                    </a:cubicBezTo>
                    <a:cubicBezTo>
                      <a:pt x="1162" y="19714"/>
                      <a:pt x="1499" y="19292"/>
                      <a:pt x="1499" y="18771"/>
                    </a:cubicBezTo>
                    <a:cubicBezTo>
                      <a:pt x="1499" y="11964"/>
                      <a:pt x="2037" y="8594"/>
                      <a:pt x="2758" y="5681"/>
                    </a:cubicBezTo>
                    <a:cubicBezTo>
                      <a:pt x="3537" y="8174"/>
                      <a:pt x="4520" y="11009"/>
                      <a:pt x="5812" y="14638"/>
                    </a:cubicBezTo>
                    <a:lnTo>
                      <a:pt x="6339" y="16117"/>
                    </a:lnTo>
                    <a:lnTo>
                      <a:pt x="7100" y="14811"/>
                    </a:lnTo>
                    <a:cubicBezTo>
                      <a:pt x="8344" y="12681"/>
                      <a:pt x="9085" y="11248"/>
                      <a:pt x="9896" y="9638"/>
                    </a:cubicBezTo>
                    <a:cubicBezTo>
                      <a:pt x="10133" y="12428"/>
                      <a:pt x="10681" y="14428"/>
                      <a:pt x="11223" y="16408"/>
                    </a:cubicBezTo>
                    <a:lnTo>
                      <a:pt x="11495" y="17404"/>
                    </a:lnTo>
                    <a:lnTo>
                      <a:pt x="12253" y="16953"/>
                    </a:lnTo>
                    <a:cubicBezTo>
                      <a:pt x="16306" y="14531"/>
                      <a:pt x="18203" y="12327"/>
                      <a:pt x="19708" y="10211"/>
                    </a:cubicBezTo>
                    <a:cubicBezTo>
                      <a:pt x="19942" y="13727"/>
                      <a:pt x="19573" y="17574"/>
                      <a:pt x="18698" y="20305"/>
                    </a:cubicBezTo>
                    <a:cubicBezTo>
                      <a:pt x="18543" y="20787"/>
                      <a:pt x="18730" y="21336"/>
                      <a:pt x="19114" y="21531"/>
                    </a:cubicBezTo>
                    <a:cubicBezTo>
                      <a:pt x="19204" y="21577"/>
                      <a:pt x="19301" y="21599"/>
                      <a:pt x="19395" y="21599"/>
                    </a:cubicBezTo>
                    <a:cubicBezTo>
                      <a:pt x="19690" y="21599"/>
                      <a:pt x="19972" y="21377"/>
                      <a:pt x="20089" y="21008"/>
                    </a:cubicBezTo>
                    <a:cubicBezTo>
                      <a:pt x="21251" y="17380"/>
                      <a:pt x="21600" y="12213"/>
                      <a:pt x="20976" y="7841"/>
                    </a:cubicBezTo>
                    <a:cubicBezTo>
                      <a:pt x="20976" y="7841"/>
                      <a:pt x="20698" y="5891"/>
                      <a:pt x="20698" y="589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8965"/>
                <a:endParaRPr lang="en-US" sz="40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2" name="Rectangle 46"/>
          <p:cNvSpPr/>
          <p:nvPr/>
        </p:nvSpPr>
        <p:spPr>
          <a:xfrm>
            <a:off x="2585554" y="564796"/>
            <a:ext cx="457280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rgbClr val="F47264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4 </a:t>
            </a:r>
            <a:r>
              <a:rPr lang="zh-CN" altLang="en-US" sz="6600" dirty="0">
                <a:solidFill>
                  <a:srgbClr val="F47264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问题深入</a:t>
            </a:r>
            <a:endParaRPr lang="en-US" sz="6600" dirty="0">
              <a:solidFill>
                <a:srgbClr val="F47264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4" y="2645158"/>
            <a:ext cx="7187856" cy="2505412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8070574" y="2372139"/>
            <a:ext cx="38431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1.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frame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初始化的时候，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同时初始化这些事件。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2.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将所有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label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抽象成一个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label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数组，用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picBox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标识，给每个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picBox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添加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mouse listener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，再用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mouse adapter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添加所需的事件，由于这些操作实现的效果是相同的，所以此时只需要写一个事件就可以，用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for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循环的声明代替了重复代码的书写，使得代码更加简洁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。</a:t>
            </a: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205948" y="3140765"/>
            <a:ext cx="3666007" cy="2650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87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CE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2889251"/>
            <a:ext cx="12192000" cy="599016"/>
          </a:xfrm>
          <a:prstGeom prst="rect">
            <a:avLst/>
          </a:prstGeom>
          <a:solidFill>
            <a:srgbClr val="D1B71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TextBox 3"/>
          <p:cNvSpPr>
            <a:spLocks noChangeArrowheads="1"/>
          </p:cNvSpPr>
          <p:nvPr/>
        </p:nvSpPr>
        <p:spPr bwMode="auto">
          <a:xfrm>
            <a:off x="35984" y="-1911350"/>
            <a:ext cx="4899098" cy="1076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933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3</a:t>
            </a:r>
            <a:endParaRPr lang="zh-CN" altLang="en-US" sz="6933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4770967" y="2874433"/>
            <a:ext cx="6904567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320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运行截图及测试截图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8069547" y="1862668"/>
            <a:ext cx="3605987" cy="99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5865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PART THREE</a:t>
            </a:r>
            <a:endParaRPr lang="zh-CN" altLang="en-US" sz="5865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537</Words>
  <Application>Microsoft Office PowerPoint</Application>
  <PresentationFormat>宽屏</PresentationFormat>
  <Paragraphs>92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Open Sans</vt:lpstr>
      <vt:lpstr>Open Sans Light</vt:lpstr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Impact</vt:lpstr>
      <vt:lpstr>MV Boli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龙时富</dc:creator>
  <cp:lastModifiedBy>xi li</cp:lastModifiedBy>
  <cp:revision>27</cp:revision>
  <dcterms:created xsi:type="dcterms:W3CDTF">2016-07-01T11:15:00Z</dcterms:created>
  <dcterms:modified xsi:type="dcterms:W3CDTF">2016-12-07T11:03:20Z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