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8" r:id="rId4"/>
    <p:sldId id="265"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BD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3DAFA47-B79B-481F-AD35-F409D605171E}" type="datetimeFigureOut">
              <a:rPr lang="en-IN" smtClean="0"/>
              <a:t>27-10-2018</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60FC45D-010B-4B4B-9CCF-E018E621B501}"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787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AFA47-B79B-481F-AD35-F409D605171E}"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240928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AFA47-B79B-481F-AD35-F409D605171E}"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116310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AFA47-B79B-481F-AD35-F409D605171E}"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267193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3DAFA47-B79B-481F-AD35-F409D605171E}" type="datetimeFigureOut">
              <a:rPr lang="en-IN" smtClean="0"/>
              <a:t>27-10-2018</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60FC45D-010B-4B4B-9CCF-E018E621B501}"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843181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DAFA47-B79B-481F-AD35-F409D605171E}"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188888223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DAFA47-B79B-481F-AD35-F409D605171E}"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46735258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DAFA47-B79B-481F-AD35-F409D605171E}"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46497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AFA47-B79B-481F-AD35-F409D605171E}"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27861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13DAFA47-B79B-481F-AD35-F409D605171E}" type="datetimeFigureOut">
              <a:rPr lang="en-IN" smtClean="0"/>
              <a:t>27-10-2018</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60FC45D-010B-4B4B-9CCF-E018E621B501}"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17988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13DAFA47-B79B-481F-AD35-F409D605171E}" type="datetimeFigureOut">
              <a:rPr lang="en-IN" smtClean="0"/>
              <a:t>27-10-2018</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960FC45D-010B-4B4B-9CCF-E018E621B501}" type="slidenum">
              <a:rPr lang="en-IN" smtClean="0"/>
              <a:t>‹#›</a:t>
            </a:fld>
            <a:endParaRPr lang="en-IN"/>
          </a:p>
        </p:txBody>
      </p:sp>
    </p:spTree>
    <p:extLst>
      <p:ext uri="{BB962C8B-B14F-4D97-AF65-F5344CB8AC3E}">
        <p14:creationId xmlns:p14="http://schemas.microsoft.com/office/powerpoint/2010/main" val="239191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3DAFA47-B79B-481F-AD35-F409D605171E}" type="datetimeFigureOut">
              <a:rPr lang="en-IN" smtClean="0"/>
              <a:t>27-10-2018</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60FC45D-010B-4B4B-9CCF-E018E621B501}"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5801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com/life/12/9/automotive-industry-advances-its-commitment-linux"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drenajeurbanosostenible.org/calidad/medidas-estructurales-iv-desarrollo-urbanistico/"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priorprobability.com/2013/09/25/what-is-the-optimal-strategy-for-finding-a-parking-space/"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hyperlink" Target="https://creativecommons.org/licenses/by/3.0/" TargetMode="External"/><Relationship Id="rId5" Type="http://schemas.openxmlformats.org/officeDocument/2006/relationships/hyperlink" Target="https://it.anygator.com/articolo/noleggio-auto-a-lungo-termine-per-i-privati-3-cose-da-sapere__9574462"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http://www.thaigoodview.com/node/157133" TargetMode="External"/><Relationship Id="rId2" Type="http://schemas.openxmlformats.org/officeDocument/2006/relationships/image" Target="../media/image6.gif"/><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66B5A-B6D8-4FBC-B2AA-D7EDB5AEB830}"/>
              </a:ext>
            </a:extLst>
          </p:cNvPr>
          <p:cNvSpPr/>
          <p:nvPr/>
        </p:nvSpPr>
        <p:spPr>
          <a:xfrm>
            <a:off x="3940187" y="2967335"/>
            <a:ext cx="43116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rgbClr val="00B0F0"/>
                </a:solidFill>
                <a:effectLst/>
              </a:rPr>
              <a:t>PARKEMON</a:t>
            </a:r>
          </a:p>
        </p:txBody>
      </p:sp>
    </p:spTree>
    <p:extLst>
      <p:ext uri="{BB962C8B-B14F-4D97-AF65-F5344CB8AC3E}">
        <p14:creationId xmlns:p14="http://schemas.microsoft.com/office/powerpoint/2010/main" val="41760695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335F19-8869-41A8-8BB2-50316283DC3B}"/>
              </a:ext>
            </a:extLst>
          </p:cNvPr>
          <p:cNvPicPr>
            <a:picLocks noChangeAspect="1"/>
          </p:cNvPicPr>
          <p:nvPr/>
        </p:nvPicPr>
        <p:blipFill>
          <a:blip r:embed="rId2"/>
          <a:stretch>
            <a:fillRect/>
          </a:stretch>
        </p:blipFill>
        <p:spPr>
          <a:xfrm>
            <a:off x="1887102" y="-530866"/>
            <a:ext cx="8025524" cy="7919731"/>
          </a:xfrm>
          <a:prstGeom prst="rect">
            <a:avLst/>
          </a:prstGeom>
        </p:spPr>
      </p:pic>
    </p:spTree>
    <p:extLst>
      <p:ext uri="{BB962C8B-B14F-4D97-AF65-F5344CB8AC3E}">
        <p14:creationId xmlns:p14="http://schemas.microsoft.com/office/powerpoint/2010/main" val="1917157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91423D-9C54-4F45-9F5A-97F4D3C0F7DF}"/>
              </a:ext>
            </a:extLst>
          </p:cNvPr>
          <p:cNvSpPr/>
          <p:nvPr/>
        </p:nvSpPr>
        <p:spPr>
          <a:xfrm>
            <a:off x="3921365" y="356656"/>
            <a:ext cx="4745557"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BASIC IDEA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4533E4EA-6214-40FE-AB04-EC8BBCE5534F}"/>
              </a:ext>
            </a:extLst>
          </p:cNvPr>
          <p:cNvSpPr txBox="1"/>
          <p:nvPr/>
        </p:nvSpPr>
        <p:spPr>
          <a:xfrm>
            <a:off x="927653" y="1828800"/>
            <a:ext cx="10972800" cy="5909310"/>
          </a:xfrm>
          <a:prstGeom prst="rect">
            <a:avLst/>
          </a:prstGeom>
          <a:noFill/>
        </p:spPr>
        <p:txBody>
          <a:bodyPr wrap="square" rtlCol="0">
            <a:spAutoFit/>
          </a:bodyPr>
          <a:lstStyle/>
          <a:p>
            <a:r>
              <a:rPr lang="en-IN" sz="2400" dirty="0">
                <a:solidFill>
                  <a:srgbClr val="002060"/>
                </a:solidFill>
              </a:rPr>
              <a:t>Just like Uber and Ola solved the problem of travelling in overpopulated countries like India by bringing in the idea of ease of booking taxes , similarly India is facing another major problem.</a:t>
            </a:r>
          </a:p>
          <a:p>
            <a:r>
              <a:rPr lang="en-IN" sz="2400" dirty="0">
                <a:solidFill>
                  <a:srgbClr val="002060"/>
                </a:solidFill>
              </a:rPr>
              <a:t>Now just imagine ,if you are in your car and the destination you </a:t>
            </a:r>
            <a:r>
              <a:rPr lang="en-IN" sz="2400" dirty="0" err="1">
                <a:solidFill>
                  <a:srgbClr val="002060"/>
                </a:solidFill>
              </a:rPr>
              <a:t>wanna</a:t>
            </a:r>
            <a:r>
              <a:rPr lang="en-IN" sz="2400" dirty="0">
                <a:solidFill>
                  <a:srgbClr val="002060"/>
                </a:solidFill>
              </a:rPr>
              <a:t> reach is in a </a:t>
            </a:r>
            <a:r>
              <a:rPr lang="en-IN" sz="2400" dirty="0" err="1">
                <a:solidFill>
                  <a:srgbClr val="002060"/>
                </a:solidFill>
              </a:rPr>
              <a:t>conjusted</a:t>
            </a:r>
            <a:r>
              <a:rPr lang="en-IN" sz="2400" dirty="0">
                <a:solidFill>
                  <a:srgbClr val="002060"/>
                </a:solidFill>
              </a:rPr>
              <a:t> area where your car cannot go , or you are struck in a traffic jam and you are in your car so you cannot just leave your vehicle like that in the middle of the road, and you don’t have any parking space near you, NOW WHAT!!!????</a:t>
            </a:r>
          </a:p>
          <a:p>
            <a:r>
              <a:rPr lang="en-IN" sz="2400" dirty="0">
                <a:solidFill>
                  <a:srgbClr val="002060"/>
                </a:solidFill>
              </a:rPr>
              <a:t>DON’T WORRY we got a solution for that…..</a:t>
            </a:r>
          </a:p>
          <a:p>
            <a:r>
              <a:rPr lang="en-IN" sz="2400" dirty="0">
                <a:solidFill>
                  <a:srgbClr val="002060"/>
                </a:solidFill>
              </a:rPr>
              <a:t> we present to you the </a:t>
            </a:r>
            <a:r>
              <a:rPr lang="en-IN" sz="2400" b="1" dirty="0">
                <a:solidFill>
                  <a:srgbClr val="002060"/>
                </a:solidFill>
              </a:rPr>
              <a:t>PARKEMON APP.</a:t>
            </a:r>
          </a:p>
          <a:p>
            <a:r>
              <a:rPr lang="en-IN" sz="2400" dirty="0">
                <a:solidFill>
                  <a:srgbClr val="002060"/>
                </a:solidFill>
              </a:rPr>
              <a:t>It simply takes your current location and , what you simply have to do is to book a diver , just like booking a cab in Ola or Uber.</a:t>
            </a:r>
          </a:p>
          <a:p>
            <a:r>
              <a:rPr lang="en-IN" sz="2400" dirty="0">
                <a:solidFill>
                  <a:srgbClr val="002060"/>
                </a:solidFill>
              </a:rPr>
              <a:t>The driver simply come and takes your car nearest registered parking location which you can track in real time.</a:t>
            </a:r>
          </a:p>
          <a:p>
            <a:r>
              <a:rPr lang="en-IN" sz="2400" dirty="0">
                <a:solidFill>
                  <a:srgbClr val="002060"/>
                </a:solidFill>
              </a:rPr>
              <a:t>We will be using simply android studios with the google map </a:t>
            </a:r>
            <a:r>
              <a:rPr lang="en-IN" sz="2400" dirty="0" err="1">
                <a:solidFill>
                  <a:srgbClr val="002060"/>
                </a:solidFill>
              </a:rPr>
              <a:t>api</a:t>
            </a:r>
            <a:r>
              <a:rPr lang="en-IN" sz="2400" dirty="0">
                <a:solidFill>
                  <a:srgbClr val="002060"/>
                </a:solidFill>
              </a:rPr>
              <a:t>, and then we will take the database of the drivers which are available.</a:t>
            </a:r>
          </a:p>
          <a:p>
            <a:endParaRPr lang="en-IN" dirty="0">
              <a:solidFill>
                <a:srgbClr val="002060"/>
              </a:solidFill>
            </a:endParaRPr>
          </a:p>
        </p:txBody>
      </p:sp>
    </p:spTree>
    <p:extLst>
      <p:ext uri="{BB962C8B-B14F-4D97-AF65-F5344CB8AC3E}">
        <p14:creationId xmlns:p14="http://schemas.microsoft.com/office/powerpoint/2010/main" val="6190077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51009C-BBB4-43B0-9CE4-D1D94556C545}"/>
              </a:ext>
            </a:extLst>
          </p:cNvPr>
          <p:cNvSpPr>
            <a:spLocks noGrp="1"/>
          </p:cNvSpPr>
          <p:nvPr>
            <p:ph type="title"/>
          </p:nvPr>
        </p:nvSpPr>
        <p:spPr/>
        <p:txBody>
          <a:bodyPr>
            <a:noAutofit/>
          </a:bodyPr>
          <a:lstStyle/>
          <a:p>
            <a:r>
              <a:rPr lang="en-IN" sz="3200" dirty="0"/>
              <a:t>Problems without </a:t>
            </a:r>
            <a:r>
              <a:rPr lang="en-IN" sz="3200" dirty="0" err="1"/>
              <a:t>parkemon</a:t>
            </a:r>
            <a:r>
              <a:rPr lang="en-IN" sz="3200" dirty="0"/>
              <a:t> </a:t>
            </a:r>
          </a:p>
        </p:txBody>
      </p:sp>
      <p:sp>
        <p:nvSpPr>
          <p:cNvPr id="6" name="TextBox 5">
            <a:extLst>
              <a:ext uri="{FF2B5EF4-FFF2-40B4-BE49-F238E27FC236}">
                <a16:creationId xmlns:a16="http://schemas.microsoft.com/office/drawing/2014/main" id="{358EF1C1-A69C-4A3D-95EC-33E823475BE5}"/>
              </a:ext>
            </a:extLst>
          </p:cNvPr>
          <p:cNvSpPr txBox="1"/>
          <p:nvPr/>
        </p:nvSpPr>
        <p:spPr>
          <a:xfrm>
            <a:off x="7976977" y="1881809"/>
            <a:ext cx="4082501" cy="4524315"/>
          </a:xfrm>
          <a:prstGeom prst="rect">
            <a:avLst/>
          </a:prstGeom>
          <a:noFill/>
        </p:spPr>
        <p:txBody>
          <a:bodyPr wrap="square" rtlCol="0">
            <a:spAutoFit/>
          </a:bodyPr>
          <a:lstStyle/>
          <a:p>
            <a:pPr marL="285750" indent="-285750">
              <a:buFont typeface="Wingdings" panose="05000000000000000000" pitchFamily="2" charset="2"/>
              <a:buChar char="v"/>
            </a:pPr>
            <a:r>
              <a:rPr lang="en-IN" sz="3600" dirty="0">
                <a:solidFill>
                  <a:srgbClr val="00B0F0"/>
                </a:solidFill>
              </a:rPr>
              <a:t>Traffic Jam</a:t>
            </a:r>
          </a:p>
          <a:p>
            <a:pPr marL="285750" indent="-285750">
              <a:buFont typeface="Wingdings" panose="05000000000000000000" pitchFamily="2" charset="2"/>
              <a:buChar char="v"/>
            </a:pPr>
            <a:r>
              <a:rPr lang="en-IN" sz="3600" dirty="0">
                <a:solidFill>
                  <a:srgbClr val="00B0F0"/>
                </a:solidFill>
              </a:rPr>
              <a:t>Searching for the nearest parking with available space</a:t>
            </a:r>
          </a:p>
          <a:p>
            <a:pPr marL="285750" indent="-285750">
              <a:buFont typeface="Wingdings" panose="05000000000000000000" pitchFamily="2" charset="2"/>
              <a:buChar char="v"/>
            </a:pPr>
            <a:r>
              <a:rPr lang="en-IN" sz="3600" dirty="0">
                <a:solidFill>
                  <a:srgbClr val="00B0F0"/>
                </a:solidFill>
              </a:rPr>
              <a:t>Time Consuming</a:t>
            </a:r>
          </a:p>
          <a:p>
            <a:pPr marL="285750" indent="-285750">
              <a:buFont typeface="Wingdings" panose="05000000000000000000" pitchFamily="2" charset="2"/>
              <a:buChar char="v"/>
            </a:pPr>
            <a:r>
              <a:rPr lang="en-IN" sz="3600" dirty="0">
                <a:solidFill>
                  <a:srgbClr val="00B0F0"/>
                </a:solidFill>
              </a:rPr>
              <a:t>Blocks the  available space on road  </a:t>
            </a:r>
          </a:p>
        </p:txBody>
      </p:sp>
      <p:pic>
        <p:nvPicPr>
          <p:cNvPr id="8" name="Picture 7">
            <a:extLst>
              <a:ext uri="{FF2B5EF4-FFF2-40B4-BE49-F238E27FC236}">
                <a16:creationId xmlns:a16="http://schemas.microsoft.com/office/drawing/2014/main" id="{C3B2BB61-41D3-499E-A7D5-D53C595DB2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1999" y="715616"/>
            <a:ext cx="5731565" cy="5989983"/>
          </a:xfrm>
          <a:prstGeom prst="rect">
            <a:avLst/>
          </a:prstGeom>
        </p:spPr>
      </p:pic>
    </p:spTree>
    <p:extLst>
      <p:ext uri="{BB962C8B-B14F-4D97-AF65-F5344CB8AC3E}">
        <p14:creationId xmlns:p14="http://schemas.microsoft.com/office/powerpoint/2010/main" val="324788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20A88F-3555-46D1-BBCC-625C521E5B91}"/>
              </a:ext>
            </a:extLst>
          </p:cNvPr>
          <p:cNvSpPr>
            <a:spLocks noGrp="1"/>
          </p:cNvSpPr>
          <p:nvPr>
            <p:ph type="title"/>
          </p:nvPr>
        </p:nvSpPr>
        <p:spPr>
          <a:xfrm>
            <a:off x="8178857" y="578937"/>
            <a:ext cx="3092117" cy="1196670"/>
          </a:xfrm>
        </p:spPr>
        <p:txBody>
          <a:bodyPr>
            <a:noAutofit/>
          </a:bodyPr>
          <a:lstStyle/>
          <a:p>
            <a:r>
              <a:rPr lang="en-IN" sz="3200" dirty="0"/>
              <a:t>WHY IS IT DIFFERENT!!!!????</a:t>
            </a:r>
          </a:p>
        </p:txBody>
      </p:sp>
      <p:sp>
        <p:nvSpPr>
          <p:cNvPr id="18" name="TextBox 17">
            <a:extLst>
              <a:ext uri="{FF2B5EF4-FFF2-40B4-BE49-F238E27FC236}">
                <a16:creationId xmlns:a16="http://schemas.microsoft.com/office/drawing/2014/main" id="{A28F5DC2-8B6B-488A-B996-84CC17073252}"/>
              </a:ext>
            </a:extLst>
          </p:cNvPr>
          <p:cNvSpPr txBox="1"/>
          <p:nvPr/>
        </p:nvSpPr>
        <p:spPr>
          <a:xfrm>
            <a:off x="7977809" y="2080591"/>
            <a:ext cx="3869633" cy="4585871"/>
          </a:xfrm>
          <a:prstGeom prst="rect">
            <a:avLst/>
          </a:prstGeom>
          <a:noFill/>
        </p:spPr>
        <p:txBody>
          <a:bodyPr wrap="square" rtlCol="0">
            <a:spAutoFit/>
          </a:bodyPr>
          <a:lstStyle/>
          <a:p>
            <a:pPr marL="285750" indent="-285750">
              <a:buFont typeface="Wingdings" panose="05000000000000000000" pitchFamily="2" charset="2"/>
              <a:buChar char="v"/>
            </a:pPr>
            <a:endParaRPr lang="en-IN" dirty="0">
              <a:solidFill>
                <a:schemeClr val="accent5">
                  <a:lumMod val="75000"/>
                </a:schemeClr>
              </a:solidFill>
            </a:endParaRPr>
          </a:p>
          <a:p>
            <a:pPr marL="285750" indent="-285750">
              <a:buFont typeface="Wingdings" panose="05000000000000000000" pitchFamily="2" charset="2"/>
              <a:buChar char="v"/>
            </a:pPr>
            <a:r>
              <a:rPr lang="en-IN" sz="3200" dirty="0">
                <a:solidFill>
                  <a:schemeClr val="accent5">
                    <a:lumMod val="75000"/>
                  </a:schemeClr>
                </a:solidFill>
              </a:rPr>
              <a:t> It saves your time</a:t>
            </a:r>
          </a:p>
          <a:p>
            <a:pPr marL="285750" indent="-285750">
              <a:buFont typeface="Wingdings" panose="05000000000000000000" pitchFamily="2" charset="2"/>
              <a:buChar char="v"/>
            </a:pPr>
            <a:r>
              <a:rPr lang="en-IN" sz="3200" dirty="0">
                <a:solidFill>
                  <a:schemeClr val="accent5">
                    <a:lumMod val="75000"/>
                  </a:schemeClr>
                </a:solidFill>
              </a:rPr>
              <a:t>Easy to use and understand</a:t>
            </a:r>
          </a:p>
          <a:p>
            <a:pPr marL="285750" indent="-285750">
              <a:buFont typeface="Wingdings" panose="05000000000000000000" pitchFamily="2" charset="2"/>
              <a:buChar char="v"/>
            </a:pPr>
            <a:r>
              <a:rPr lang="en-IN" sz="3200" dirty="0">
                <a:solidFill>
                  <a:schemeClr val="accent5">
                    <a:lumMod val="75000"/>
                  </a:schemeClr>
                </a:solidFill>
              </a:rPr>
              <a:t>Easy to locate nearest parking</a:t>
            </a:r>
          </a:p>
          <a:p>
            <a:pPr marL="285750" indent="-285750">
              <a:buFont typeface="Wingdings" panose="05000000000000000000" pitchFamily="2" charset="2"/>
              <a:buChar char="v"/>
            </a:pPr>
            <a:r>
              <a:rPr lang="en-IN" sz="3200" dirty="0">
                <a:solidFill>
                  <a:schemeClr val="accent5">
                    <a:lumMod val="75000"/>
                  </a:schemeClr>
                </a:solidFill>
              </a:rPr>
              <a:t>Solves the problem of available parking space .</a:t>
            </a:r>
          </a:p>
          <a:p>
            <a:pPr marL="285750" indent="-285750">
              <a:buFont typeface="Wingdings" panose="05000000000000000000" pitchFamily="2" charset="2"/>
              <a:buChar char="v"/>
            </a:pPr>
            <a:endParaRPr lang="en-IN" dirty="0">
              <a:solidFill>
                <a:schemeClr val="accent5">
                  <a:lumMod val="75000"/>
                </a:schemeClr>
              </a:solidFill>
            </a:endParaRPr>
          </a:p>
        </p:txBody>
      </p:sp>
      <p:pic>
        <p:nvPicPr>
          <p:cNvPr id="20" name="Picture Placeholder 19">
            <a:extLst>
              <a:ext uri="{FF2B5EF4-FFF2-40B4-BE49-F238E27FC236}">
                <a16:creationId xmlns:a16="http://schemas.microsoft.com/office/drawing/2014/main" id="{54C2A006-8299-43C6-956E-B87F4C0F142C}"/>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83" r="9783"/>
          <a:stretch>
            <a:fillRect/>
          </a:stretch>
        </p:blipFill>
        <p:spPr>
          <a:xfrm>
            <a:off x="636774" y="578938"/>
            <a:ext cx="6333870" cy="5494124"/>
          </a:xfrm>
          <a:prstGeom prst="rect">
            <a:avLst/>
          </a:prstGeom>
        </p:spPr>
      </p:pic>
    </p:spTree>
    <p:extLst>
      <p:ext uri="{BB962C8B-B14F-4D97-AF65-F5344CB8AC3E}">
        <p14:creationId xmlns:p14="http://schemas.microsoft.com/office/powerpoint/2010/main" val="210562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anim calcmode="lin" valueType="num">
                                      <p:cBhvr>
                                        <p:cTn id="8" dur="2000" fill="hold"/>
                                        <p:tgtEl>
                                          <p:spTgt spid="20"/>
                                        </p:tgtEl>
                                        <p:attrNameLst>
                                          <p:attrName>ppt_w</p:attrName>
                                        </p:attrNameLst>
                                      </p:cBhvr>
                                      <p:tavLst>
                                        <p:tav tm="0" fmla="#ppt_w*sin(2.5*pi*$)">
                                          <p:val>
                                            <p:fltVal val="0"/>
                                          </p:val>
                                        </p:tav>
                                        <p:tav tm="100000">
                                          <p:val>
                                            <p:fltVal val="1"/>
                                          </p:val>
                                        </p:tav>
                                      </p:tavLst>
                                    </p:anim>
                                    <p:anim calcmode="lin" valueType="num">
                                      <p:cBhvr>
                                        <p:cTn id="9"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7534-1970-4892-B28F-690A6C283DD9}"/>
              </a:ext>
            </a:extLst>
          </p:cNvPr>
          <p:cNvSpPr>
            <a:spLocks noGrp="1"/>
          </p:cNvSpPr>
          <p:nvPr>
            <p:ph type="title"/>
          </p:nvPr>
        </p:nvSpPr>
        <p:spPr/>
        <p:txBody>
          <a:bodyPr/>
          <a:lstStyle/>
          <a:p>
            <a:r>
              <a:rPr lang="en-IN" dirty="0"/>
              <a:t>WHY PARKEMON??</a:t>
            </a:r>
          </a:p>
        </p:txBody>
      </p:sp>
      <p:pic>
        <p:nvPicPr>
          <p:cNvPr id="7" name="Picture 6">
            <a:extLst>
              <a:ext uri="{FF2B5EF4-FFF2-40B4-BE49-F238E27FC236}">
                <a16:creationId xmlns:a16="http://schemas.microsoft.com/office/drawing/2014/main" id="{FB141C24-7CBD-4991-AAE3-83DC1077CA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7568" y="4924803"/>
            <a:ext cx="3576125" cy="1550812"/>
          </a:xfrm>
          <a:prstGeom prst="rect">
            <a:avLst/>
          </a:prstGeom>
        </p:spPr>
      </p:pic>
      <p:pic>
        <p:nvPicPr>
          <p:cNvPr id="10" name="Picture 9">
            <a:extLst>
              <a:ext uri="{FF2B5EF4-FFF2-40B4-BE49-F238E27FC236}">
                <a16:creationId xmlns:a16="http://schemas.microsoft.com/office/drawing/2014/main" id="{8342C57D-7E59-4497-A2B9-0EA7C768E3F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36849" y="1360221"/>
            <a:ext cx="4438650" cy="3333750"/>
          </a:xfrm>
          <a:prstGeom prst="rect">
            <a:avLst/>
          </a:prstGeom>
        </p:spPr>
      </p:pic>
      <p:sp>
        <p:nvSpPr>
          <p:cNvPr id="11" name="TextBox 10">
            <a:extLst>
              <a:ext uri="{FF2B5EF4-FFF2-40B4-BE49-F238E27FC236}">
                <a16:creationId xmlns:a16="http://schemas.microsoft.com/office/drawing/2014/main" id="{686A2AC4-E969-49B9-9CE4-F3C1C0FAB997}"/>
              </a:ext>
            </a:extLst>
          </p:cNvPr>
          <p:cNvSpPr txBox="1"/>
          <p:nvPr/>
        </p:nvSpPr>
        <p:spPr>
          <a:xfrm>
            <a:off x="4936849" y="4693971"/>
            <a:ext cx="4438650" cy="230832"/>
          </a:xfrm>
          <a:prstGeom prst="rect">
            <a:avLst/>
          </a:prstGeom>
          <a:noFill/>
        </p:spPr>
        <p:txBody>
          <a:bodyPr wrap="square" rtlCol="0">
            <a:spAutoFit/>
          </a:bodyPr>
          <a:lstStyle/>
          <a:p>
            <a:r>
              <a:rPr lang="en-IN" sz="900">
                <a:hlinkClick r:id="rId5" tooltip="https://it.anygator.com/articolo/noleggio-auto-a-lungo-termine-per-i-privati-3-cose-da-sapere__9574462"/>
              </a:rPr>
              <a:t>This Photo</a:t>
            </a:r>
            <a:r>
              <a:rPr lang="en-IN" sz="900"/>
              <a:t> by Unknown Author is licensed under </a:t>
            </a:r>
            <a:r>
              <a:rPr lang="en-IN" sz="900">
                <a:hlinkClick r:id="rId6" tooltip="https://creativecommons.org/licenses/by/3.0/"/>
              </a:rPr>
              <a:t>CC BY</a:t>
            </a:r>
            <a:endParaRPr lang="en-IN" sz="900"/>
          </a:p>
        </p:txBody>
      </p:sp>
    </p:spTree>
    <p:extLst>
      <p:ext uri="{BB962C8B-B14F-4D97-AF65-F5344CB8AC3E}">
        <p14:creationId xmlns:p14="http://schemas.microsoft.com/office/powerpoint/2010/main" val="1216026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EFBB19-4BB7-46C0-B2A6-6DF980CDD5A4}"/>
              </a:ext>
            </a:extLst>
          </p:cNvPr>
          <p:cNvSpPr>
            <a:spLocks noGrp="1"/>
          </p:cNvSpPr>
          <p:nvPr>
            <p:ph type="subTitle" idx="1"/>
          </p:nvPr>
        </p:nvSpPr>
        <p:spPr>
          <a:xfrm>
            <a:off x="834887" y="344558"/>
            <a:ext cx="9425531" cy="6376918"/>
          </a:xfrm>
        </p:spPr>
        <p:txBody>
          <a:bodyPr/>
          <a:lstStyle/>
          <a:p>
            <a:r>
              <a:rPr lang="en-IN" dirty="0">
                <a:solidFill>
                  <a:srgbClr val="FF0000"/>
                </a:solidFill>
              </a:rPr>
              <a:t>I bet you’ll definitely laugh after this so …</a:t>
            </a:r>
          </a:p>
          <a:p>
            <a:endParaRPr lang="en-IN" dirty="0"/>
          </a:p>
          <a:p>
            <a:r>
              <a:rPr lang="en-IN" dirty="0"/>
              <a:t>Okay now </a:t>
            </a:r>
            <a:r>
              <a:rPr lang="en-IN" dirty="0" err="1"/>
              <a:t>imma</a:t>
            </a:r>
            <a:r>
              <a:rPr lang="en-IN" dirty="0"/>
              <a:t> </a:t>
            </a:r>
            <a:r>
              <a:rPr lang="en-IN" dirty="0" err="1"/>
              <a:t>gonna</a:t>
            </a:r>
            <a:r>
              <a:rPr lang="en-IN" dirty="0"/>
              <a:t> tell you why we thought of the name </a:t>
            </a:r>
            <a:r>
              <a:rPr lang="en-IN" dirty="0" err="1"/>
              <a:t>parkemon</a:t>
            </a:r>
            <a:r>
              <a:rPr lang="en-IN" dirty="0"/>
              <a:t> .  You must have heard of </a:t>
            </a:r>
            <a:r>
              <a:rPr lang="en-IN" dirty="0" err="1"/>
              <a:t>doraemon</a:t>
            </a:r>
            <a:r>
              <a:rPr lang="en-IN" dirty="0"/>
              <a:t> in you childhood so </a:t>
            </a:r>
            <a:r>
              <a:rPr lang="en-IN" dirty="0" err="1"/>
              <a:t>yesss</a:t>
            </a:r>
            <a:r>
              <a:rPr lang="en-IN" dirty="0"/>
              <a:t> we got its name from there only.</a:t>
            </a:r>
          </a:p>
          <a:p>
            <a:endParaRPr lang="en-IN" dirty="0"/>
          </a:p>
          <a:p>
            <a:endParaRPr lang="en-IN" dirty="0">
              <a:solidFill>
                <a:srgbClr val="0070C0"/>
              </a:solidFill>
            </a:endParaRPr>
          </a:p>
          <a:p>
            <a:r>
              <a:rPr lang="en-IN" sz="3600" dirty="0">
                <a:solidFill>
                  <a:srgbClr val="0070C0"/>
                </a:solidFill>
              </a:rPr>
              <a:t>Like </a:t>
            </a:r>
            <a:r>
              <a:rPr lang="en-IN" sz="3600" dirty="0" err="1">
                <a:solidFill>
                  <a:srgbClr val="0070C0"/>
                </a:solidFill>
              </a:rPr>
              <a:t>doraemon</a:t>
            </a:r>
            <a:r>
              <a:rPr lang="en-IN" sz="3600" dirty="0">
                <a:solidFill>
                  <a:srgbClr val="0070C0"/>
                </a:solidFill>
              </a:rPr>
              <a:t> solves all the problem of </a:t>
            </a:r>
            <a:r>
              <a:rPr lang="en-IN" sz="3600" dirty="0" err="1">
                <a:solidFill>
                  <a:srgbClr val="0070C0"/>
                </a:solidFill>
              </a:rPr>
              <a:t>nobita</a:t>
            </a:r>
            <a:r>
              <a:rPr lang="en-IN" sz="3600" dirty="0">
                <a:solidFill>
                  <a:srgbClr val="0070C0"/>
                </a:solidFill>
              </a:rPr>
              <a:t> this app is like </a:t>
            </a:r>
            <a:r>
              <a:rPr lang="en-IN" sz="3600" dirty="0" err="1">
                <a:solidFill>
                  <a:srgbClr val="0070C0"/>
                </a:solidFill>
              </a:rPr>
              <a:t>doraemon</a:t>
            </a:r>
            <a:r>
              <a:rPr lang="en-IN" sz="3600" dirty="0">
                <a:solidFill>
                  <a:srgbClr val="0070C0"/>
                </a:solidFill>
              </a:rPr>
              <a:t> for all of us. </a:t>
            </a:r>
          </a:p>
        </p:txBody>
      </p:sp>
      <p:pic>
        <p:nvPicPr>
          <p:cNvPr id="5" name="Picture 4">
            <a:extLst>
              <a:ext uri="{FF2B5EF4-FFF2-40B4-BE49-F238E27FC236}">
                <a16:creationId xmlns:a16="http://schemas.microsoft.com/office/drawing/2014/main" id="{2D34A84F-CF20-4517-8FF5-421EC76745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01920" y="2279373"/>
            <a:ext cx="2044305" cy="3379306"/>
          </a:xfrm>
          <a:prstGeom prst="rect">
            <a:avLst/>
          </a:prstGeom>
        </p:spPr>
      </p:pic>
      <p:sp>
        <p:nvSpPr>
          <p:cNvPr id="6" name="TextBox 5">
            <a:extLst>
              <a:ext uri="{FF2B5EF4-FFF2-40B4-BE49-F238E27FC236}">
                <a16:creationId xmlns:a16="http://schemas.microsoft.com/office/drawing/2014/main" id="{D4C371E6-18D2-4CAA-9410-CCABDCF105DD}"/>
              </a:ext>
            </a:extLst>
          </p:cNvPr>
          <p:cNvSpPr txBox="1"/>
          <p:nvPr/>
        </p:nvSpPr>
        <p:spPr>
          <a:xfrm>
            <a:off x="4983372" y="9521686"/>
            <a:ext cx="103223" cy="6878806"/>
          </a:xfrm>
          <a:prstGeom prst="rect">
            <a:avLst/>
          </a:prstGeom>
          <a:noFill/>
        </p:spPr>
        <p:txBody>
          <a:bodyPr wrap="square" rtlCol="0">
            <a:spAutoFit/>
          </a:bodyPr>
          <a:lstStyle/>
          <a:p>
            <a:r>
              <a:rPr lang="en-IN" sz="900">
                <a:hlinkClick r:id="rId3" tooltip="http://www.thaigoodview.com/node/157133"/>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34645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115</TotalTime>
  <Words>334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Impact</vt:lpstr>
      <vt:lpstr>Wingdings</vt:lpstr>
      <vt:lpstr>Badge</vt:lpstr>
      <vt:lpstr>PowerPoint Presentation</vt:lpstr>
      <vt:lpstr>PowerPoint Presentation</vt:lpstr>
      <vt:lpstr>PowerPoint Presentation</vt:lpstr>
      <vt:lpstr>Problems without parkemon </vt:lpstr>
      <vt:lpstr>WHY IS IT DIFFERENT!!!!????</vt:lpstr>
      <vt:lpstr>WHY PARKEMON??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Ramneek Kaur</dc:creator>
  <cp:lastModifiedBy>Ramneek Kaur</cp:lastModifiedBy>
  <cp:revision>12</cp:revision>
  <dcterms:created xsi:type="dcterms:W3CDTF">2018-10-26T22:33:04Z</dcterms:created>
  <dcterms:modified xsi:type="dcterms:W3CDTF">2018-10-27T00:28:11Z</dcterms:modified>
</cp:coreProperties>
</file>