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0"/>
  </p:notesMasterIdLst>
  <p:sldIdLst>
    <p:sldId id="256" r:id="rId2"/>
    <p:sldId id="260" r:id="rId3"/>
    <p:sldId id="258" r:id="rId4"/>
    <p:sldId id="311" r:id="rId5"/>
    <p:sldId id="257" r:id="rId6"/>
    <p:sldId id="261" r:id="rId7"/>
    <p:sldId id="262" r:id="rId8"/>
    <p:sldId id="267" r:id="rId9"/>
    <p:sldId id="274" r:id="rId10"/>
    <p:sldId id="266" r:id="rId11"/>
    <p:sldId id="277" r:id="rId12"/>
    <p:sldId id="269" r:id="rId13"/>
    <p:sldId id="312" r:id="rId14"/>
    <p:sldId id="308" r:id="rId15"/>
    <p:sldId id="309" r:id="rId16"/>
    <p:sldId id="284" r:id="rId17"/>
    <p:sldId id="313" r:id="rId18"/>
    <p:sldId id="310" r:id="rId19"/>
  </p:sldIdLst>
  <p:sldSz cx="9144000" cy="5143500" type="screen16x9"/>
  <p:notesSz cx="6858000" cy="9144000"/>
  <p:embeddedFontLst>
    <p:embeddedFont>
      <p:font typeface="Bebas Neue" panose="020B0604020202020204" charset="0"/>
      <p:regular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7801B2-2DAA-4590-97FA-FE23D8B34DFA}">
  <a:tblStyle styleId="{6E7801B2-2DAA-4590-97FA-FE23D8B34D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22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8063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92b9ca3f2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92b9ca3f2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92b9ca3f2f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92b9ca3f2f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99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809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86ca632bb8_0_2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86ca632bb8_0_2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92b9ca3f2f_0_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92b9ca3f2f_0_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922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1313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447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6" name="Google Shape;1696;p1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19"/>
          <p:cNvSpPr txBox="1">
            <a:spLocks noGrp="1"/>
          </p:cNvSpPr>
          <p:nvPr>
            <p:ph type="subTitle" idx="1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19"/>
          <p:cNvSpPr txBox="1">
            <a:spLocks noGrp="1"/>
          </p:cNvSpPr>
          <p:nvPr>
            <p:ph type="title" idx="2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9" name="Google Shape;1699;p19"/>
          <p:cNvSpPr txBox="1">
            <a:spLocks noGrp="1"/>
          </p:cNvSpPr>
          <p:nvPr>
            <p:ph type="subTitle" idx="3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19"/>
          <p:cNvSpPr txBox="1">
            <a:spLocks noGrp="1"/>
          </p:cNvSpPr>
          <p:nvPr>
            <p:ph type="title" idx="4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1" name="Google Shape;1701;p19"/>
          <p:cNvSpPr txBox="1">
            <a:spLocks noGrp="1"/>
          </p:cNvSpPr>
          <p:nvPr>
            <p:ph type="subTitle" idx="5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19"/>
          <p:cNvSpPr txBox="1">
            <a:spLocks noGrp="1"/>
          </p:cNvSpPr>
          <p:nvPr>
            <p:ph type="title" idx="6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3" name="Google Shape;1703;p19"/>
          <p:cNvSpPr txBox="1">
            <a:spLocks noGrp="1"/>
          </p:cNvSpPr>
          <p:nvPr>
            <p:ph type="subTitle" idx="7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4" name="Google Shape;1704;p19"/>
          <p:cNvSpPr txBox="1">
            <a:spLocks noGrp="1"/>
          </p:cNvSpPr>
          <p:nvPr>
            <p:ph type="title" idx="8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5" name="Google Shape;1705;p19"/>
          <p:cNvSpPr txBox="1">
            <a:spLocks noGrp="1"/>
          </p:cNvSpPr>
          <p:nvPr>
            <p:ph type="subTitle" idx="9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19"/>
          <p:cNvSpPr txBox="1">
            <a:spLocks noGrp="1"/>
          </p:cNvSpPr>
          <p:nvPr>
            <p:ph type="title" idx="13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7" name="Google Shape;1707;p19"/>
          <p:cNvSpPr txBox="1">
            <a:spLocks noGrp="1"/>
          </p:cNvSpPr>
          <p:nvPr>
            <p:ph type="subTitle" idx="14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8" name="Google Shape;1708;p19"/>
          <p:cNvSpPr txBox="1">
            <a:spLocks noGrp="1"/>
          </p:cNvSpPr>
          <p:nvPr>
            <p:ph type="title" idx="15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5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67" r:id="rId9"/>
    <p:sldLayoutId id="2147483670" r:id="rId10"/>
    <p:sldLayoutId id="2147483671" r:id="rId11"/>
    <p:sldLayoutId id="2147483672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T</a:t>
            </a:r>
            <a:r>
              <a:rPr lang="en" dirty="0">
                <a:solidFill>
                  <a:schemeClr val="dk2"/>
                </a:solidFill>
              </a:rPr>
              <a:t>eknisi baik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Website </a:t>
            </a:r>
            <a:r>
              <a:rPr lang="en-US" dirty="0" err="1">
                <a:solidFill>
                  <a:schemeClr val="dk1"/>
                </a:solidFill>
              </a:rPr>
              <a:t>Pemesanan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Jasa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Teknisi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13" y="996438"/>
            <a:ext cx="2218898" cy="22188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3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teknisi</a:t>
            </a:r>
            <a:r>
              <a:rPr lang="en-ID" dirty="0"/>
              <a:t> </a:t>
            </a:r>
            <a:r>
              <a:rPr lang="en-ID" dirty="0" err="1"/>
              <a:t>baik</a:t>
            </a:r>
            <a:endParaRPr dirty="0"/>
          </a:p>
        </p:txBody>
      </p:sp>
      <p:sp>
        <p:nvSpPr>
          <p:cNvPr id="2136" name="Google Shape;2136;p34"/>
          <p:cNvSpPr txBox="1">
            <a:spLocks noGrp="1"/>
          </p:cNvSpPr>
          <p:nvPr>
            <p:ph type="subTitle" idx="1"/>
          </p:nvPr>
        </p:nvSpPr>
        <p:spPr>
          <a:xfrm>
            <a:off x="720000" y="2142425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Kami </a:t>
            </a:r>
            <a:r>
              <a:rPr lang="en-US" dirty="0" err="1"/>
              <a:t>menggunkan</a:t>
            </a:r>
            <a:r>
              <a:rPr lang="en-US" dirty="0"/>
              <a:t> PHP </a:t>
            </a:r>
            <a:r>
              <a:rPr lang="en-US" dirty="0" err="1"/>
              <a:t>sebagai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dirty="0"/>
          </a:p>
        </p:txBody>
      </p:sp>
      <p:sp>
        <p:nvSpPr>
          <p:cNvPr id="2137" name="Google Shape;2137;p34"/>
          <p:cNvSpPr txBox="1">
            <a:spLocks noGrp="1"/>
          </p:cNvSpPr>
          <p:nvPr>
            <p:ph type="title" idx="2"/>
          </p:nvPr>
        </p:nvSpPr>
        <p:spPr>
          <a:xfrm>
            <a:off x="720000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PHP</a:t>
            </a:r>
            <a:endParaRPr dirty="0"/>
          </a:p>
        </p:txBody>
      </p:sp>
      <p:sp>
        <p:nvSpPr>
          <p:cNvPr id="2138" name="Google Shape;2138;p34"/>
          <p:cNvSpPr txBox="1">
            <a:spLocks noGrp="1"/>
          </p:cNvSpPr>
          <p:nvPr>
            <p:ph type="subTitle" idx="3"/>
          </p:nvPr>
        </p:nvSpPr>
        <p:spPr>
          <a:xfrm>
            <a:off x="960893" y="3799672"/>
            <a:ext cx="2565066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</a:t>
            </a:r>
            <a:r>
              <a:rPr lang="en-ID" dirty="0"/>
              <a:t>AMPP </a:t>
            </a:r>
            <a:r>
              <a:rPr lang="en-ID" dirty="0" err="1"/>
              <a:t>adalah</a:t>
            </a:r>
            <a:r>
              <a:rPr lang="en-ID" dirty="0"/>
              <a:t> software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program </a:t>
            </a:r>
            <a:r>
              <a:rPr lang="en-ID" dirty="0" err="1"/>
              <a:t>yg</a:t>
            </a:r>
            <a:r>
              <a:rPr lang="en-ID" dirty="0"/>
              <a:t> kami </a:t>
            </a:r>
            <a:r>
              <a:rPr lang="en-ID" dirty="0" err="1"/>
              <a:t>butuhkan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PHP, </a:t>
            </a:r>
            <a:r>
              <a:rPr lang="en-ID" dirty="0" err="1"/>
              <a:t>MySql</a:t>
            </a:r>
            <a:r>
              <a:rPr lang="en-ID" dirty="0"/>
              <a:t>, &amp; Apache</a:t>
            </a:r>
            <a:endParaRPr dirty="0"/>
          </a:p>
        </p:txBody>
      </p:sp>
      <p:sp>
        <p:nvSpPr>
          <p:cNvPr id="2139" name="Google Shape;2139;p34"/>
          <p:cNvSpPr txBox="1">
            <a:spLocks noGrp="1"/>
          </p:cNvSpPr>
          <p:nvPr>
            <p:ph type="title" idx="4"/>
          </p:nvPr>
        </p:nvSpPr>
        <p:spPr>
          <a:xfrm>
            <a:off x="1160276" y="3211733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xampp</a:t>
            </a:r>
            <a:endParaRPr dirty="0"/>
          </a:p>
        </p:txBody>
      </p:sp>
      <p:sp>
        <p:nvSpPr>
          <p:cNvPr id="2140" name="Google Shape;2140;p34"/>
          <p:cNvSpPr txBox="1">
            <a:spLocks noGrp="1"/>
          </p:cNvSpPr>
          <p:nvPr>
            <p:ph type="subTitle" idx="5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ID" dirty="0" err="1"/>
              <a:t>ySql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database management system yang kami </a:t>
            </a:r>
            <a:r>
              <a:rPr lang="en-ID" dirty="0" err="1"/>
              <a:t>gunakan</a:t>
            </a:r>
            <a:endParaRPr dirty="0"/>
          </a:p>
        </p:txBody>
      </p:sp>
      <p:sp>
        <p:nvSpPr>
          <p:cNvPr id="2141" name="Google Shape;2141;p34"/>
          <p:cNvSpPr txBox="1">
            <a:spLocks noGrp="1"/>
          </p:cNvSpPr>
          <p:nvPr>
            <p:ph type="title" idx="6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Mysql</a:t>
            </a:r>
            <a:endParaRPr dirty="0"/>
          </a:p>
        </p:txBody>
      </p:sp>
      <p:sp>
        <p:nvSpPr>
          <p:cNvPr id="2142" name="Google Shape;2142;p34"/>
          <p:cNvSpPr txBox="1">
            <a:spLocks noGrp="1"/>
          </p:cNvSpPr>
          <p:nvPr>
            <p:ph type="subTitle" idx="7"/>
          </p:nvPr>
        </p:nvSpPr>
        <p:spPr>
          <a:xfrm>
            <a:off x="6005066" y="3751800"/>
            <a:ext cx="2501735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APACHE </a:t>
            </a:r>
            <a:r>
              <a:rPr lang="en-ID" dirty="0" err="1"/>
              <a:t>adalah</a:t>
            </a:r>
            <a:r>
              <a:rPr lang="en-ID" dirty="0"/>
              <a:t> Web Server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localhost</a:t>
            </a:r>
            <a:endParaRPr dirty="0"/>
          </a:p>
        </p:txBody>
      </p:sp>
      <p:sp>
        <p:nvSpPr>
          <p:cNvPr id="2143" name="Google Shape;2143;p34"/>
          <p:cNvSpPr txBox="1">
            <a:spLocks noGrp="1"/>
          </p:cNvSpPr>
          <p:nvPr>
            <p:ph type="title" idx="8"/>
          </p:nvPr>
        </p:nvSpPr>
        <p:spPr>
          <a:xfrm>
            <a:off x="6172783" y="3211733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Apache server</a:t>
            </a:r>
            <a:endParaRPr dirty="0"/>
          </a:p>
        </p:txBody>
      </p:sp>
      <p:sp>
        <p:nvSpPr>
          <p:cNvPr id="2144" name="Google Shape;2144;p34"/>
          <p:cNvSpPr txBox="1">
            <a:spLocks noGrp="1"/>
          </p:cNvSpPr>
          <p:nvPr>
            <p:ph type="subTitle" idx="9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Bootstrap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design web </a:t>
            </a:r>
            <a:r>
              <a:rPr lang="en-ID" dirty="0" err="1"/>
              <a:t>ini</a:t>
            </a:r>
            <a:endParaRPr dirty="0"/>
          </a:p>
        </p:txBody>
      </p:sp>
      <p:sp>
        <p:nvSpPr>
          <p:cNvPr id="2145" name="Google Shape;2145;p34"/>
          <p:cNvSpPr txBox="1">
            <a:spLocks noGrp="1"/>
          </p:cNvSpPr>
          <p:nvPr>
            <p:ph type="title" idx="13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bootstrap</a:t>
            </a:r>
            <a:endParaRPr dirty="0"/>
          </a:p>
        </p:txBody>
      </p:sp>
      <p:sp>
        <p:nvSpPr>
          <p:cNvPr id="18" name="Google Shape;2142;p34">
            <a:extLst>
              <a:ext uri="{FF2B5EF4-FFF2-40B4-BE49-F238E27FC236}">
                <a16:creationId xmlns:a16="http://schemas.microsoft.com/office/drawing/2014/main" id="{282317AE-83CD-49B6-8357-77BDA3671B8D}"/>
              </a:ext>
            </a:extLst>
          </p:cNvPr>
          <p:cNvSpPr txBox="1">
            <a:spLocks/>
          </p:cNvSpPr>
          <p:nvPr/>
        </p:nvSpPr>
        <p:spPr>
          <a:xfrm>
            <a:off x="6089983" y="3602955"/>
            <a:ext cx="2501735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web </a:t>
            </a:r>
            <a:r>
              <a:rPr lang="en-ID" dirty="0" err="1"/>
              <a:t>teknisi</a:t>
            </a:r>
            <a:r>
              <a:rPr lang="en-ID" dirty="0"/>
              <a:t> </a:t>
            </a:r>
            <a:r>
              <a:rPr lang="en-ID" dirty="0" err="1"/>
              <a:t>baik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3A954-D23B-42C6-AECD-10250277B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1" t="15703" r="9704" b="27704"/>
          <a:stretch/>
        </p:blipFill>
        <p:spPr>
          <a:xfrm>
            <a:off x="812800" y="1016001"/>
            <a:ext cx="7611199" cy="35475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</a:t>
            </a:r>
            <a:br>
              <a:rPr lang="en" dirty="0"/>
            </a:br>
            <a:r>
              <a:rPr lang="en" dirty="0"/>
              <a:t>teknisi baik</a:t>
            </a:r>
            <a:endParaRPr dirty="0"/>
          </a:p>
        </p:txBody>
      </p:sp>
      <p:sp>
        <p:nvSpPr>
          <p:cNvPr id="2217" name="Google Shape;2217;p37"/>
          <p:cNvSpPr txBox="1">
            <a:spLocks noGrp="1"/>
          </p:cNvSpPr>
          <p:nvPr>
            <p:ph type="subTitle" idx="1"/>
          </p:nvPr>
        </p:nvSpPr>
        <p:spPr>
          <a:xfrm>
            <a:off x="948958" y="3250180"/>
            <a:ext cx="3460359" cy="15534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ID" dirty="0" err="1"/>
              <a:t>emberi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dan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perbaikan</a:t>
            </a:r>
            <a:r>
              <a:rPr lang="en-ID" dirty="0"/>
              <a:t> </a:t>
            </a:r>
            <a:r>
              <a:rPr lang="en-ID" dirty="0" err="1"/>
              <a:t>barang-barang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Kapanpun</a:t>
            </a:r>
            <a:r>
              <a:rPr lang="en-ID" dirty="0"/>
              <a:t> dan </a:t>
            </a:r>
            <a:r>
              <a:rPr lang="en-ID" dirty="0" err="1"/>
              <a:t>dimanapun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butuhkan</a:t>
            </a:r>
            <a:r>
              <a:rPr lang="en-ID" dirty="0"/>
              <a:t>. </a:t>
            </a:r>
            <a:endParaRPr dirty="0"/>
          </a:p>
        </p:txBody>
      </p:sp>
      <p:sp>
        <p:nvSpPr>
          <p:cNvPr id="2218" name="Google Shape;2218;p37"/>
          <p:cNvSpPr txBox="1">
            <a:spLocks noGrp="1"/>
          </p:cNvSpPr>
          <p:nvPr>
            <p:ph type="subTitle" idx="2"/>
          </p:nvPr>
        </p:nvSpPr>
        <p:spPr>
          <a:xfrm>
            <a:off x="5203649" y="3292356"/>
            <a:ext cx="3220351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ID" dirty="0" err="1"/>
              <a:t>eningkatkan</a:t>
            </a:r>
            <a:r>
              <a:rPr lang="en-ID" dirty="0"/>
              <a:t> </a:t>
            </a:r>
            <a:r>
              <a:rPr lang="en-ID" dirty="0" err="1"/>
              <a:t>penghasilan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para </a:t>
            </a:r>
            <a:r>
              <a:rPr lang="en-ID" dirty="0" err="1"/>
              <a:t>teknisi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platform </a:t>
            </a:r>
            <a:r>
              <a:rPr lang="en-ID" dirty="0" err="1"/>
              <a:t>Teknisi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teknisi</a:t>
            </a:r>
            <a:r>
              <a:rPr lang="en-ID" dirty="0"/>
              <a:t> </a:t>
            </a:r>
            <a:r>
              <a:rPr lang="en-ID" dirty="0" err="1"/>
              <a:t>jangakauan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219" name="Google Shape;2219;p37"/>
          <p:cNvSpPr txBox="1">
            <a:spLocks noGrp="1"/>
          </p:cNvSpPr>
          <p:nvPr>
            <p:ph type="title" idx="3"/>
          </p:nvPr>
        </p:nvSpPr>
        <p:spPr>
          <a:xfrm>
            <a:off x="1332288" y="2865669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Pelanggan</a:t>
            </a:r>
            <a:endParaRPr dirty="0"/>
          </a:p>
        </p:txBody>
      </p:sp>
      <p:sp>
        <p:nvSpPr>
          <p:cNvPr id="2220" name="Google Shape;2220;p37"/>
          <p:cNvSpPr txBox="1">
            <a:spLocks noGrp="1"/>
          </p:cNvSpPr>
          <p:nvPr>
            <p:ph type="title" idx="4"/>
          </p:nvPr>
        </p:nvSpPr>
        <p:spPr>
          <a:xfrm>
            <a:off x="5328574" y="2850264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TEknisi</a:t>
            </a:r>
            <a:endParaRPr dirty="0"/>
          </a:p>
        </p:txBody>
      </p:sp>
      <p:grpSp>
        <p:nvGrpSpPr>
          <p:cNvPr id="2221" name="Google Shape;2221;p37"/>
          <p:cNvGrpSpPr/>
          <p:nvPr/>
        </p:nvGrpSpPr>
        <p:grpSpPr>
          <a:xfrm>
            <a:off x="2123132" y="1694596"/>
            <a:ext cx="4897912" cy="877163"/>
            <a:chOff x="2123132" y="1694596"/>
            <a:chExt cx="4897912" cy="877163"/>
          </a:xfrm>
        </p:grpSpPr>
        <p:grpSp>
          <p:nvGrpSpPr>
            <p:cNvPr id="2222" name="Google Shape;2222;p37"/>
            <p:cNvGrpSpPr/>
            <p:nvPr/>
          </p:nvGrpSpPr>
          <p:grpSpPr>
            <a:xfrm>
              <a:off x="2123132" y="1694596"/>
              <a:ext cx="4897912" cy="877163"/>
              <a:chOff x="2123132" y="1694596"/>
              <a:chExt cx="4897912" cy="877163"/>
            </a:xfrm>
          </p:grpSpPr>
          <p:grpSp>
            <p:nvGrpSpPr>
              <p:cNvPr id="2223" name="Google Shape;2223;p37"/>
              <p:cNvGrpSpPr/>
              <p:nvPr/>
            </p:nvGrpSpPr>
            <p:grpSpPr>
              <a:xfrm>
                <a:off x="2123132" y="1694596"/>
                <a:ext cx="980795" cy="877163"/>
                <a:chOff x="2123132" y="1694596"/>
                <a:chExt cx="980795" cy="877163"/>
              </a:xfrm>
            </p:grpSpPr>
            <p:sp>
              <p:nvSpPr>
                <p:cNvPr id="2224" name="Google Shape;2224;p37"/>
                <p:cNvSpPr/>
                <p:nvPr/>
              </p:nvSpPr>
              <p:spPr>
                <a:xfrm>
                  <a:off x="2211467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37"/>
                <p:cNvSpPr/>
                <p:nvPr/>
              </p:nvSpPr>
              <p:spPr>
                <a:xfrm>
                  <a:off x="2211467" y="1804195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37"/>
                <p:cNvSpPr/>
                <p:nvPr/>
              </p:nvSpPr>
              <p:spPr>
                <a:xfrm>
                  <a:off x="2211467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37"/>
                <p:cNvSpPr/>
                <p:nvPr/>
              </p:nvSpPr>
              <p:spPr>
                <a:xfrm>
                  <a:off x="2257032" y="1782810"/>
                  <a:ext cx="63366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5" h="1" fill="none" extrusionOk="0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37"/>
                <p:cNvSpPr/>
                <p:nvPr/>
              </p:nvSpPr>
              <p:spPr>
                <a:xfrm>
                  <a:off x="2911832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37"/>
                <p:cNvSpPr/>
                <p:nvPr/>
              </p:nvSpPr>
              <p:spPr>
                <a:xfrm>
                  <a:off x="2911832" y="1825459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37"/>
                <p:cNvSpPr/>
                <p:nvPr/>
              </p:nvSpPr>
              <p:spPr>
                <a:xfrm>
                  <a:off x="2911832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37"/>
                <p:cNvSpPr/>
                <p:nvPr/>
              </p:nvSpPr>
              <p:spPr>
                <a:xfrm>
                  <a:off x="2235768" y="2483296"/>
                  <a:ext cx="633540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" fill="none" extrusionOk="0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37"/>
                <p:cNvSpPr/>
                <p:nvPr/>
              </p:nvSpPr>
              <p:spPr>
                <a:xfrm>
                  <a:off x="2123132" y="1694596"/>
                  <a:ext cx="880200" cy="87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7219" fill="none" extrusionOk="0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37"/>
                <p:cNvSpPr/>
                <p:nvPr/>
              </p:nvSpPr>
              <p:spPr>
                <a:xfrm>
                  <a:off x="3006456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37"/>
                <p:cNvSpPr/>
                <p:nvPr/>
              </p:nvSpPr>
              <p:spPr>
                <a:xfrm>
                  <a:off x="300331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37"/>
                <p:cNvSpPr/>
                <p:nvPr/>
              </p:nvSpPr>
              <p:spPr>
                <a:xfrm>
                  <a:off x="3003331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6" name="Google Shape;2236;p37"/>
              <p:cNvGrpSpPr/>
              <p:nvPr/>
            </p:nvGrpSpPr>
            <p:grpSpPr>
              <a:xfrm>
                <a:off x="6040248" y="1694596"/>
                <a:ext cx="980795" cy="877163"/>
                <a:chOff x="6040248" y="1694596"/>
                <a:chExt cx="980795" cy="877163"/>
              </a:xfrm>
            </p:grpSpPr>
            <p:sp>
              <p:nvSpPr>
                <p:cNvPr id="2237" name="Google Shape;2237;p37"/>
                <p:cNvSpPr/>
                <p:nvPr/>
              </p:nvSpPr>
              <p:spPr>
                <a:xfrm flipH="1">
                  <a:off x="6932586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37"/>
                <p:cNvSpPr/>
                <p:nvPr/>
              </p:nvSpPr>
              <p:spPr>
                <a:xfrm flipH="1">
                  <a:off x="6932586" y="1804195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37"/>
                <p:cNvSpPr/>
                <p:nvPr/>
              </p:nvSpPr>
              <p:spPr>
                <a:xfrm flipH="1">
                  <a:off x="6932586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37"/>
                <p:cNvSpPr/>
                <p:nvPr/>
              </p:nvSpPr>
              <p:spPr>
                <a:xfrm flipH="1">
                  <a:off x="6253481" y="1782810"/>
                  <a:ext cx="63366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5" h="1" fill="none" extrusionOk="0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37"/>
                <p:cNvSpPr/>
                <p:nvPr/>
              </p:nvSpPr>
              <p:spPr>
                <a:xfrm flipH="1">
                  <a:off x="6232222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37"/>
                <p:cNvSpPr/>
                <p:nvPr/>
              </p:nvSpPr>
              <p:spPr>
                <a:xfrm flipH="1">
                  <a:off x="6232222" y="1825459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37"/>
                <p:cNvSpPr/>
                <p:nvPr/>
              </p:nvSpPr>
              <p:spPr>
                <a:xfrm flipH="1">
                  <a:off x="6232222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37"/>
                <p:cNvSpPr/>
                <p:nvPr/>
              </p:nvSpPr>
              <p:spPr>
                <a:xfrm flipH="1">
                  <a:off x="6274866" y="2483296"/>
                  <a:ext cx="633540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" fill="none" extrusionOk="0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37"/>
                <p:cNvSpPr/>
                <p:nvPr/>
              </p:nvSpPr>
              <p:spPr>
                <a:xfrm flipH="1">
                  <a:off x="6140843" y="1694596"/>
                  <a:ext cx="880200" cy="87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7219" fill="none" extrusionOk="0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37"/>
                <p:cNvSpPr/>
                <p:nvPr/>
              </p:nvSpPr>
              <p:spPr>
                <a:xfrm flipH="1">
                  <a:off x="604024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37"/>
                <p:cNvSpPr/>
                <p:nvPr/>
              </p:nvSpPr>
              <p:spPr>
                <a:xfrm flipH="1">
                  <a:off x="6064537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37"/>
                <p:cNvSpPr/>
                <p:nvPr/>
              </p:nvSpPr>
              <p:spPr>
                <a:xfrm flipH="1">
                  <a:off x="6073563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249" name="Google Shape;2249;p37"/>
              <p:cNvCxnSpPr/>
              <p:nvPr/>
            </p:nvCxnSpPr>
            <p:spPr>
              <a:xfrm>
                <a:off x="3006175" y="2137325"/>
                <a:ext cx="313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50" name="Google Shape;2250;p37"/>
            <p:cNvSpPr/>
            <p:nvPr/>
          </p:nvSpPr>
          <p:spPr>
            <a:xfrm>
              <a:off x="2553163" y="2094075"/>
              <a:ext cx="63300" cy="63950"/>
            </a:xfrm>
            <a:custGeom>
              <a:avLst/>
              <a:gdLst/>
              <a:ahLst/>
              <a:cxnLst/>
              <a:rect l="l" t="t" r="r" b="b"/>
              <a:pathLst>
                <a:path w="2532" h="2558" extrusionOk="0">
                  <a:moveTo>
                    <a:pt x="1279" y="1"/>
                  </a:moveTo>
                  <a:cubicBezTo>
                    <a:pt x="577" y="1"/>
                    <a:pt x="1" y="577"/>
                    <a:pt x="1" y="1279"/>
                  </a:cubicBezTo>
                  <a:cubicBezTo>
                    <a:pt x="1" y="1981"/>
                    <a:pt x="577" y="2557"/>
                    <a:pt x="1279" y="2557"/>
                  </a:cubicBezTo>
                  <a:cubicBezTo>
                    <a:pt x="1981" y="2557"/>
                    <a:pt x="2532" y="1981"/>
                    <a:pt x="2532" y="1279"/>
                  </a:cubicBezTo>
                  <a:cubicBezTo>
                    <a:pt x="2532" y="577"/>
                    <a:pt x="1981" y="1"/>
                    <a:pt x="1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2553163" y="2094075"/>
              <a:ext cx="63300" cy="63950"/>
            </a:xfrm>
            <a:custGeom>
              <a:avLst/>
              <a:gdLst/>
              <a:ahLst/>
              <a:cxnLst/>
              <a:rect l="l" t="t" r="r" b="b"/>
              <a:pathLst>
                <a:path w="2532" h="2558" fill="none" extrusionOk="0">
                  <a:moveTo>
                    <a:pt x="2532" y="1279"/>
                  </a:moveTo>
                  <a:cubicBezTo>
                    <a:pt x="2532" y="1981"/>
                    <a:pt x="1981" y="2557"/>
                    <a:pt x="1279" y="2557"/>
                  </a:cubicBezTo>
                  <a:cubicBezTo>
                    <a:pt x="577" y="2557"/>
                    <a:pt x="1" y="1981"/>
                    <a:pt x="1" y="1279"/>
                  </a:cubicBezTo>
                  <a:cubicBezTo>
                    <a:pt x="1" y="577"/>
                    <a:pt x="577" y="1"/>
                    <a:pt x="1279" y="1"/>
                  </a:cubicBezTo>
                  <a:cubicBezTo>
                    <a:pt x="1981" y="1"/>
                    <a:pt x="2532" y="577"/>
                    <a:pt x="2532" y="1279"/>
                  </a:cubicBezTo>
                  <a:close/>
                </a:path>
              </a:pathLst>
            </a:custGeom>
            <a:noFill/>
            <a:ln w="94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2490513" y="2135425"/>
              <a:ext cx="188625" cy="302050"/>
            </a:xfrm>
            <a:custGeom>
              <a:avLst/>
              <a:gdLst/>
              <a:ahLst/>
              <a:cxnLst/>
              <a:rect l="l" t="t" r="r" b="b"/>
              <a:pathLst>
                <a:path w="7545" h="12082" extrusionOk="0">
                  <a:moveTo>
                    <a:pt x="1880" y="1"/>
                  </a:moveTo>
                  <a:lnTo>
                    <a:pt x="777" y="7119"/>
                  </a:lnTo>
                  <a:lnTo>
                    <a:pt x="401" y="9550"/>
                  </a:lnTo>
                  <a:lnTo>
                    <a:pt x="0" y="12081"/>
                  </a:lnTo>
                  <a:lnTo>
                    <a:pt x="7544" y="12081"/>
                  </a:lnTo>
                  <a:lnTo>
                    <a:pt x="7168" y="9550"/>
                  </a:lnTo>
                  <a:lnTo>
                    <a:pt x="6792" y="7119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2490513" y="2135425"/>
              <a:ext cx="188625" cy="302050"/>
            </a:xfrm>
            <a:custGeom>
              <a:avLst/>
              <a:gdLst/>
              <a:ahLst/>
              <a:cxnLst/>
              <a:rect l="l" t="t" r="r" b="b"/>
              <a:pathLst>
                <a:path w="7545" h="12082" fill="none" extrusionOk="0">
                  <a:moveTo>
                    <a:pt x="7544" y="12081"/>
                  </a:moveTo>
                  <a:lnTo>
                    <a:pt x="0" y="12081"/>
                  </a:lnTo>
                  <a:lnTo>
                    <a:pt x="401" y="9550"/>
                  </a:lnTo>
                  <a:lnTo>
                    <a:pt x="777" y="7119"/>
                  </a:lnTo>
                  <a:lnTo>
                    <a:pt x="1880" y="1"/>
                  </a:lnTo>
                  <a:lnTo>
                    <a:pt x="5690" y="1"/>
                  </a:lnTo>
                  <a:lnTo>
                    <a:pt x="6792" y="7119"/>
                  </a:lnTo>
                  <a:lnTo>
                    <a:pt x="7168" y="9550"/>
                  </a:ln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2500538" y="2313375"/>
              <a:ext cx="169200" cy="60800"/>
            </a:xfrm>
            <a:custGeom>
              <a:avLst/>
              <a:gdLst/>
              <a:ahLst/>
              <a:cxnLst/>
              <a:rect l="l" t="t" r="r" b="b"/>
              <a:pathLst>
                <a:path w="6768" h="2432" extrusionOk="0">
                  <a:moveTo>
                    <a:pt x="376" y="1"/>
                  </a:moveTo>
                  <a:lnTo>
                    <a:pt x="0" y="2432"/>
                  </a:lnTo>
                  <a:lnTo>
                    <a:pt x="6767" y="2432"/>
                  </a:lnTo>
                  <a:lnTo>
                    <a:pt x="63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2500538" y="2313375"/>
              <a:ext cx="169200" cy="60800"/>
            </a:xfrm>
            <a:custGeom>
              <a:avLst/>
              <a:gdLst/>
              <a:ahLst/>
              <a:cxnLst/>
              <a:rect l="l" t="t" r="r" b="b"/>
              <a:pathLst>
                <a:path w="6768" h="2432" fill="none" extrusionOk="0">
                  <a:moveTo>
                    <a:pt x="6767" y="2432"/>
                  </a:moveTo>
                  <a:lnTo>
                    <a:pt x="0" y="2432"/>
                  </a:lnTo>
                  <a:lnTo>
                    <a:pt x="376" y="1"/>
                  </a:lnTo>
                  <a:lnTo>
                    <a:pt x="6391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2447263" y="1954875"/>
              <a:ext cx="109050" cy="98600"/>
            </a:xfrm>
            <a:custGeom>
              <a:avLst/>
              <a:gdLst/>
              <a:ahLst/>
              <a:cxnLst/>
              <a:rect l="l" t="t" r="r" b="b"/>
              <a:pathLst>
                <a:path w="4362" h="3944" extrusionOk="0">
                  <a:moveTo>
                    <a:pt x="716" y="0"/>
                  </a:moveTo>
                  <a:cubicBezTo>
                    <a:pt x="541" y="0"/>
                    <a:pt x="362" y="70"/>
                    <a:pt x="227" y="205"/>
                  </a:cubicBezTo>
                  <a:cubicBezTo>
                    <a:pt x="1" y="456"/>
                    <a:pt x="26" y="857"/>
                    <a:pt x="277" y="1107"/>
                  </a:cubicBezTo>
                  <a:lnTo>
                    <a:pt x="3209" y="3789"/>
                  </a:lnTo>
                  <a:cubicBezTo>
                    <a:pt x="3336" y="3893"/>
                    <a:pt x="3490" y="3944"/>
                    <a:pt x="3640" y="3944"/>
                  </a:cubicBezTo>
                  <a:cubicBezTo>
                    <a:pt x="3817" y="3944"/>
                    <a:pt x="3990" y="3874"/>
                    <a:pt x="4111" y="3739"/>
                  </a:cubicBezTo>
                  <a:cubicBezTo>
                    <a:pt x="4362" y="3488"/>
                    <a:pt x="4337" y="3087"/>
                    <a:pt x="4061" y="2837"/>
                  </a:cubicBezTo>
                  <a:lnTo>
                    <a:pt x="1129" y="155"/>
                  </a:lnTo>
                  <a:cubicBezTo>
                    <a:pt x="1013" y="51"/>
                    <a:pt x="866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2447263" y="1953100"/>
              <a:ext cx="109050" cy="102150"/>
            </a:xfrm>
            <a:custGeom>
              <a:avLst/>
              <a:gdLst/>
              <a:ahLst/>
              <a:cxnLst/>
              <a:rect l="l" t="t" r="r" b="b"/>
              <a:pathLst>
                <a:path w="4362" h="4086" fill="none" extrusionOk="0">
                  <a:moveTo>
                    <a:pt x="4111" y="3810"/>
                  </a:moveTo>
                  <a:lnTo>
                    <a:pt x="4111" y="3810"/>
                  </a:lnTo>
                  <a:cubicBezTo>
                    <a:pt x="3886" y="4061"/>
                    <a:pt x="3485" y="4086"/>
                    <a:pt x="3209" y="3860"/>
                  </a:cubicBezTo>
                  <a:lnTo>
                    <a:pt x="277" y="1178"/>
                  </a:lnTo>
                  <a:cubicBezTo>
                    <a:pt x="26" y="928"/>
                    <a:pt x="1" y="527"/>
                    <a:pt x="227" y="276"/>
                  </a:cubicBezTo>
                  <a:cubicBezTo>
                    <a:pt x="477" y="26"/>
                    <a:pt x="878" y="1"/>
                    <a:pt x="1129" y="226"/>
                  </a:cubicBezTo>
                  <a:lnTo>
                    <a:pt x="4061" y="2908"/>
                  </a:lnTo>
                  <a:cubicBezTo>
                    <a:pt x="4337" y="3158"/>
                    <a:pt x="4362" y="3559"/>
                    <a:pt x="4111" y="3810"/>
                  </a:cubicBezTo>
                  <a:close/>
                </a:path>
              </a:pathLst>
            </a:custGeom>
            <a:noFill/>
            <a:ln w="94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2521213" y="2006350"/>
              <a:ext cx="127850" cy="100275"/>
            </a:xfrm>
            <a:custGeom>
              <a:avLst/>
              <a:gdLst/>
              <a:ahLst/>
              <a:cxnLst/>
              <a:rect l="l" t="t" r="r" b="b"/>
              <a:pathLst>
                <a:path w="5114" h="4011" extrusionOk="0">
                  <a:moveTo>
                    <a:pt x="0" y="1"/>
                  </a:moveTo>
                  <a:lnTo>
                    <a:pt x="752" y="4011"/>
                  </a:lnTo>
                  <a:lnTo>
                    <a:pt x="4361" y="4011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2521213" y="2006350"/>
              <a:ext cx="127850" cy="100275"/>
            </a:xfrm>
            <a:custGeom>
              <a:avLst/>
              <a:gdLst/>
              <a:ahLst/>
              <a:cxnLst/>
              <a:rect l="l" t="t" r="r" b="b"/>
              <a:pathLst>
                <a:path w="5114" h="4011" fill="none" extrusionOk="0">
                  <a:moveTo>
                    <a:pt x="4361" y="4011"/>
                  </a:moveTo>
                  <a:lnTo>
                    <a:pt x="752" y="4011"/>
                  </a:lnTo>
                  <a:lnTo>
                    <a:pt x="0" y="1"/>
                  </a:lnTo>
                  <a:lnTo>
                    <a:pt x="5113" y="1"/>
                  </a:lnTo>
                  <a:close/>
                </a:path>
              </a:pathLst>
            </a:custGeom>
            <a:noFill/>
            <a:ln w="94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2618338" y="1908625"/>
              <a:ext cx="31975" cy="107150"/>
            </a:xfrm>
            <a:custGeom>
              <a:avLst/>
              <a:gdLst/>
              <a:ahLst/>
              <a:cxnLst/>
              <a:rect l="l" t="t" r="r" b="b"/>
              <a:pathLst>
                <a:path w="1279" h="4286" extrusionOk="0">
                  <a:moveTo>
                    <a:pt x="627" y="0"/>
                  </a:moveTo>
                  <a:cubicBezTo>
                    <a:pt x="276" y="0"/>
                    <a:pt x="0" y="276"/>
                    <a:pt x="0" y="627"/>
                  </a:cubicBezTo>
                  <a:lnTo>
                    <a:pt x="0" y="3659"/>
                  </a:lnTo>
                  <a:cubicBezTo>
                    <a:pt x="0" y="4010"/>
                    <a:pt x="276" y="4286"/>
                    <a:pt x="627" y="4286"/>
                  </a:cubicBezTo>
                  <a:lnTo>
                    <a:pt x="677" y="4286"/>
                  </a:lnTo>
                  <a:cubicBezTo>
                    <a:pt x="1003" y="4286"/>
                    <a:pt x="1278" y="4010"/>
                    <a:pt x="1278" y="3659"/>
                  </a:cubicBezTo>
                  <a:lnTo>
                    <a:pt x="1278" y="627"/>
                  </a:lnTo>
                  <a:cubicBezTo>
                    <a:pt x="1278" y="276"/>
                    <a:pt x="1003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2618338" y="1908625"/>
              <a:ext cx="31975" cy="107150"/>
            </a:xfrm>
            <a:custGeom>
              <a:avLst/>
              <a:gdLst/>
              <a:ahLst/>
              <a:cxnLst/>
              <a:rect l="l" t="t" r="r" b="b"/>
              <a:pathLst>
                <a:path w="1279" h="4286" fill="none" extrusionOk="0">
                  <a:moveTo>
                    <a:pt x="677" y="4286"/>
                  </a:moveTo>
                  <a:lnTo>
                    <a:pt x="627" y="4286"/>
                  </a:lnTo>
                  <a:cubicBezTo>
                    <a:pt x="276" y="4286"/>
                    <a:pt x="0" y="4010"/>
                    <a:pt x="0" y="3659"/>
                  </a:cubicBezTo>
                  <a:lnTo>
                    <a:pt x="0" y="627"/>
                  </a:lnTo>
                  <a:cubicBezTo>
                    <a:pt x="0" y="276"/>
                    <a:pt x="276" y="0"/>
                    <a:pt x="627" y="0"/>
                  </a:cubicBezTo>
                  <a:lnTo>
                    <a:pt x="677" y="0"/>
                  </a:lnTo>
                  <a:cubicBezTo>
                    <a:pt x="1003" y="0"/>
                    <a:pt x="1278" y="276"/>
                    <a:pt x="1278" y="627"/>
                  </a:cubicBezTo>
                  <a:lnTo>
                    <a:pt x="1278" y="3659"/>
                  </a:lnTo>
                  <a:cubicBezTo>
                    <a:pt x="1278" y="4010"/>
                    <a:pt x="1003" y="4286"/>
                    <a:pt x="677" y="4286"/>
                  </a:cubicBezTo>
                  <a:close/>
                </a:path>
              </a:pathLst>
            </a:custGeom>
            <a:noFill/>
            <a:ln w="81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2586988" y="1837175"/>
              <a:ext cx="31375" cy="177975"/>
            </a:xfrm>
            <a:custGeom>
              <a:avLst/>
              <a:gdLst/>
              <a:ahLst/>
              <a:cxnLst/>
              <a:rect l="l" t="t" r="r" b="b"/>
              <a:pathLst>
                <a:path w="1255" h="7119" extrusionOk="0">
                  <a:moveTo>
                    <a:pt x="602" y="1"/>
                  </a:moveTo>
                  <a:cubicBezTo>
                    <a:pt x="252" y="1"/>
                    <a:pt x="1" y="277"/>
                    <a:pt x="1" y="602"/>
                  </a:cubicBezTo>
                  <a:lnTo>
                    <a:pt x="1" y="6492"/>
                  </a:lnTo>
                  <a:cubicBezTo>
                    <a:pt x="1" y="6843"/>
                    <a:pt x="252" y="7119"/>
                    <a:pt x="602" y="7119"/>
                  </a:cubicBezTo>
                  <a:lnTo>
                    <a:pt x="653" y="7119"/>
                  </a:lnTo>
                  <a:cubicBezTo>
                    <a:pt x="978" y="7119"/>
                    <a:pt x="1254" y="6843"/>
                    <a:pt x="1254" y="6492"/>
                  </a:cubicBezTo>
                  <a:lnTo>
                    <a:pt x="1254" y="602"/>
                  </a:lnTo>
                  <a:cubicBezTo>
                    <a:pt x="1254" y="277"/>
                    <a:pt x="978" y="1"/>
                    <a:pt x="6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2586988" y="1837175"/>
              <a:ext cx="31375" cy="177975"/>
            </a:xfrm>
            <a:custGeom>
              <a:avLst/>
              <a:gdLst/>
              <a:ahLst/>
              <a:cxnLst/>
              <a:rect l="l" t="t" r="r" b="b"/>
              <a:pathLst>
                <a:path w="1255" h="7119" fill="none" extrusionOk="0">
                  <a:moveTo>
                    <a:pt x="653" y="7119"/>
                  </a:moveTo>
                  <a:lnTo>
                    <a:pt x="602" y="7119"/>
                  </a:lnTo>
                  <a:cubicBezTo>
                    <a:pt x="252" y="7119"/>
                    <a:pt x="1" y="6843"/>
                    <a:pt x="1" y="6492"/>
                  </a:cubicBezTo>
                  <a:lnTo>
                    <a:pt x="1" y="602"/>
                  </a:lnTo>
                  <a:cubicBezTo>
                    <a:pt x="1" y="277"/>
                    <a:pt x="252" y="1"/>
                    <a:pt x="602" y="1"/>
                  </a:cubicBezTo>
                  <a:lnTo>
                    <a:pt x="653" y="1"/>
                  </a:lnTo>
                  <a:cubicBezTo>
                    <a:pt x="978" y="1"/>
                    <a:pt x="1254" y="277"/>
                    <a:pt x="1254" y="602"/>
                  </a:cubicBezTo>
                  <a:lnTo>
                    <a:pt x="1254" y="6492"/>
                  </a:lnTo>
                  <a:cubicBezTo>
                    <a:pt x="1254" y="6843"/>
                    <a:pt x="978" y="7119"/>
                    <a:pt x="653" y="711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2555038" y="1859750"/>
              <a:ext cx="31975" cy="155400"/>
            </a:xfrm>
            <a:custGeom>
              <a:avLst/>
              <a:gdLst/>
              <a:ahLst/>
              <a:cxnLst/>
              <a:rect l="l" t="t" r="r" b="b"/>
              <a:pathLst>
                <a:path w="1279" h="6216" extrusionOk="0">
                  <a:moveTo>
                    <a:pt x="602" y="0"/>
                  </a:moveTo>
                  <a:cubicBezTo>
                    <a:pt x="276" y="0"/>
                    <a:pt x="1" y="276"/>
                    <a:pt x="1" y="627"/>
                  </a:cubicBezTo>
                  <a:lnTo>
                    <a:pt x="1" y="5589"/>
                  </a:lnTo>
                  <a:cubicBezTo>
                    <a:pt x="1" y="5940"/>
                    <a:pt x="276" y="6216"/>
                    <a:pt x="602" y="6216"/>
                  </a:cubicBezTo>
                  <a:lnTo>
                    <a:pt x="652" y="6216"/>
                  </a:lnTo>
                  <a:cubicBezTo>
                    <a:pt x="1003" y="6216"/>
                    <a:pt x="1279" y="5940"/>
                    <a:pt x="1279" y="5589"/>
                  </a:cubicBezTo>
                  <a:lnTo>
                    <a:pt x="1279" y="627"/>
                  </a:lnTo>
                  <a:cubicBezTo>
                    <a:pt x="1279" y="276"/>
                    <a:pt x="100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2555038" y="1859750"/>
              <a:ext cx="31975" cy="155400"/>
            </a:xfrm>
            <a:custGeom>
              <a:avLst/>
              <a:gdLst/>
              <a:ahLst/>
              <a:cxnLst/>
              <a:rect l="l" t="t" r="r" b="b"/>
              <a:pathLst>
                <a:path w="1279" h="6216" fill="none" extrusionOk="0">
                  <a:moveTo>
                    <a:pt x="652" y="6216"/>
                  </a:moveTo>
                  <a:lnTo>
                    <a:pt x="602" y="6216"/>
                  </a:lnTo>
                  <a:cubicBezTo>
                    <a:pt x="276" y="6216"/>
                    <a:pt x="1" y="5940"/>
                    <a:pt x="1" y="5589"/>
                  </a:cubicBezTo>
                  <a:lnTo>
                    <a:pt x="1" y="627"/>
                  </a:lnTo>
                  <a:cubicBezTo>
                    <a:pt x="1" y="276"/>
                    <a:pt x="276" y="0"/>
                    <a:pt x="602" y="0"/>
                  </a:cubicBezTo>
                  <a:lnTo>
                    <a:pt x="652" y="0"/>
                  </a:lnTo>
                  <a:cubicBezTo>
                    <a:pt x="1003" y="0"/>
                    <a:pt x="1279" y="276"/>
                    <a:pt x="1279" y="627"/>
                  </a:cubicBezTo>
                  <a:lnTo>
                    <a:pt x="1279" y="5589"/>
                  </a:lnTo>
                  <a:cubicBezTo>
                    <a:pt x="1279" y="5940"/>
                    <a:pt x="1003" y="6216"/>
                    <a:pt x="652" y="6216"/>
                  </a:cubicBezTo>
                  <a:close/>
                </a:path>
              </a:pathLst>
            </a:custGeom>
            <a:noFill/>
            <a:ln w="100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2523088" y="1884175"/>
              <a:ext cx="31975" cy="131600"/>
            </a:xfrm>
            <a:custGeom>
              <a:avLst/>
              <a:gdLst/>
              <a:ahLst/>
              <a:cxnLst/>
              <a:rect l="l" t="t" r="r" b="b"/>
              <a:pathLst>
                <a:path w="1279" h="5264" extrusionOk="0">
                  <a:moveTo>
                    <a:pt x="602" y="1"/>
                  </a:moveTo>
                  <a:cubicBezTo>
                    <a:pt x="276" y="1"/>
                    <a:pt x="1" y="276"/>
                    <a:pt x="1" y="602"/>
                  </a:cubicBezTo>
                  <a:lnTo>
                    <a:pt x="1" y="4637"/>
                  </a:lnTo>
                  <a:cubicBezTo>
                    <a:pt x="1" y="4988"/>
                    <a:pt x="276" y="5264"/>
                    <a:pt x="602" y="5264"/>
                  </a:cubicBezTo>
                  <a:lnTo>
                    <a:pt x="652" y="5264"/>
                  </a:lnTo>
                  <a:cubicBezTo>
                    <a:pt x="1003" y="5264"/>
                    <a:pt x="1279" y="4988"/>
                    <a:pt x="1279" y="4637"/>
                  </a:cubicBezTo>
                  <a:lnTo>
                    <a:pt x="1279" y="602"/>
                  </a:lnTo>
                  <a:cubicBezTo>
                    <a:pt x="1279" y="276"/>
                    <a:pt x="100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2523088" y="1884175"/>
              <a:ext cx="31975" cy="131600"/>
            </a:xfrm>
            <a:custGeom>
              <a:avLst/>
              <a:gdLst/>
              <a:ahLst/>
              <a:cxnLst/>
              <a:rect l="l" t="t" r="r" b="b"/>
              <a:pathLst>
                <a:path w="1279" h="5264" fill="none" extrusionOk="0">
                  <a:moveTo>
                    <a:pt x="652" y="5264"/>
                  </a:moveTo>
                  <a:lnTo>
                    <a:pt x="602" y="5264"/>
                  </a:lnTo>
                  <a:cubicBezTo>
                    <a:pt x="276" y="5264"/>
                    <a:pt x="1" y="4988"/>
                    <a:pt x="1" y="4637"/>
                  </a:cubicBezTo>
                  <a:lnTo>
                    <a:pt x="1" y="602"/>
                  </a:lnTo>
                  <a:cubicBezTo>
                    <a:pt x="1" y="276"/>
                    <a:pt x="276" y="1"/>
                    <a:pt x="602" y="1"/>
                  </a:cubicBezTo>
                  <a:lnTo>
                    <a:pt x="652" y="1"/>
                  </a:lnTo>
                  <a:cubicBezTo>
                    <a:pt x="1003" y="1"/>
                    <a:pt x="1279" y="276"/>
                    <a:pt x="1279" y="602"/>
                  </a:cubicBezTo>
                  <a:lnTo>
                    <a:pt x="1279" y="4637"/>
                  </a:lnTo>
                  <a:cubicBezTo>
                    <a:pt x="1279" y="4988"/>
                    <a:pt x="1003" y="5264"/>
                    <a:pt x="652" y="5264"/>
                  </a:cubicBezTo>
                  <a:close/>
                </a:path>
              </a:pathLst>
            </a:custGeom>
            <a:noFill/>
            <a:ln w="94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2524338" y="1954350"/>
              <a:ext cx="29475" cy="8000"/>
            </a:xfrm>
            <a:custGeom>
              <a:avLst/>
              <a:gdLst/>
              <a:ahLst/>
              <a:cxnLst/>
              <a:rect l="l" t="t" r="r" b="b"/>
              <a:pathLst>
                <a:path w="1179" h="320" extrusionOk="0">
                  <a:moveTo>
                    <a:pt x="1179" y="1"/>
                  </a:moveTo>
                  <a:lnTo>
                    <a:pt x="1" y="26"/>
                  </a:lnTo>
                  <a:cubicBezTo>
                    <a:pt x="1" y="26"/>
                    <a:pt x="240" y="319"/>
                    <a:pt x="582" y="319"/>
                  </a:cubicBezTo>
                  <a:cubicBezTo>
                    <a:pt x="760" y="319"/>
                    <a:pt x="965" y="240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524338" y="1954350"/>
              <a:ext cx="29475" cy="17575"/>
            </a:xfrm>
            <a:custGeom>
              <a:avLst/>
              <a:gdLst/>
              <a:ahLst/>
              <a:cxnLst/>
              <a:rect l="l" t="t" r="r" b="b"/>
              <a:pathLst>
                <a:path w="1179" h="703" fill="none" extrusionOk="0">
                  <a:moveTo>
                    <a:pt x="1" y="26"/>
                  </a:moveTo>
                  <a:cubicBezTo>
                    <a:pt x="1" y="26"/>
                    <a:pt x="552" y="702"/>
                    <a:pt x="1179" y="1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524338" y="1914875"/>
              <a:ext cx="29475" cy="8450"/>
            </a:xfrm>
            <a:custGeom>
              <a:avLst/>
              <a:gdLst/>
              <a:ahLst/>
              <a:cxnLst/>
              <a:rect l="l" t="t" r="r" b="b"/>
              <a:pathLst>
                <a:path w="1179" h="338" extrusionOk="0">
                  <a:moveTo>
                    <a:pt x="1179" y="1"/>
                  </a:moveTo>
                  <a:lnTo>
                    <a:pt x="1" y="51"/>
                  </a:lnTo>
                  <a:cubicBezTo>
                    <a:pt x="1" y="51"/>
                    <a:pt x="234" y="337"/>
                    <a:pt x="570" y="337"/>
                  </a:cubicBezTo>
                  <a:cubicBezTo>
                    <a:pt x="750" y="337"/>
                    <a:pt x="960" y="255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2524338" y="1914875"/>
              <a:ext cx="29475" cy="18200"/>
            </a:xfrm>
            <a:custGeom>
              <a:avLst/>
              <a:gdLst/>
              <a:ahLst/>
              <a:cxnLst/>
              <a:rect l="l" t="t" r="r" b="b"/>
              <a:pathLst>
                <a:path w="1179" h="728" fill="none" extrusionOk="0">
                  <a:moveTo>
                    <a:pt x="1" y="51"/>
                  </a:moveTo>
                  <a:cubicBezTo>
                    <a:pt x="1" y="51"/>
                    <a:pt x="552" y="728"/>
                    <a:pt x="1179" y="1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2556288" y="1956850"/>
              <a:ext cx="30100" cy="8450"/>
            </a:xfrm>
            <a:custGeom>
              <a:avLst/>
              <a:gdLst/>
              <a:ahLst/>
              <a:cxnLst/>
              <a:rect l="l" t="t" r="r" b="b"/>
              <a:pathLst>
                <a:path w="1204" h="338" extrusionOk="0">
                  <a:moveTo>
                    <a:pt x="1204" y="1"/>
                  </a:moveTo>
                  <a:lnTo>
                    <a:pt x="1" y="51"/>
                  </a:lnTo>
                  <a:cubicBezTo>
                    <a:pt x="1" y="51"/>
                    <a:pt x="234" y="337"/>
                    <a:pt x="577" y="337"/>
                  </a:cubicBezTo>
                  <a:cubicBezTo>
                    <a:pt x="761" y="337"/>
                    <a:pt x="976" y="255"/>
                    <a:pt x="1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2556288" y="1956850"/>
              <a:ext cx="30100" cy="18200"/>
            </a:xfrm>
            <a:custGeom>
              <a:avLst/>
              <a:gdLst/>
              <a:ahLst/>
              <a:cxnLst/>
              <a:rect l="l" t="t" r="r" b="b"/>
              <a:pathLst>
                <a:path w="1204" h="728" fill="none" extrusionOk="0">
                  <a:moveTo>
                    <a:pt x="1" y="51"/>
                  </a:moveTo>
                  <a:cubicBezTo>
                    <a:pt x="1" y="51"/>
                    <a:pt x="552" y="728"/>
                    <a:pt x="1204" y="1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2555663" y="1897950"/>
              <a:ext cx="29475" cy="8450"/>
            </a:xfrm>
            <a:custGeom>
              <a:avLst/>
              <a:gdLst/>
              <a:ahLst/>
              <a:cxnLst/>
              <a:rect l="l" t="t" r="r" b="b"/>
              <a:pathLst>
                <a:path w="1179" h="338" extrusionOk="0">
                  <a:moveTo>
                    <a:pt x="1179" y="1"/>
                  </a:moveTo>
                  <a:lnTo>
                    <a:pt x="1" y="51"/>
                  </a:lnTo>
                  <a:cubicBezTo>
                    <a:pt x="1" y="51"/>
                    <a:pt x="234" y="338"/>
                    <a:pt x="570" y="338"/>
                  </a:cubicBezTo>
                  <a:cubicBezTo>
                    <a:pt x="750" y="338"/>
                    <a:pt x="960" y="255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2555663" y="1897950"/>
              <a:ext cx="29475" cy="18200"/>
            </a:xfrm>
            <a:custGeom>
              <a:avLst/>
              <a:gdLst/>
              <a:ahLst/>
              <a:cxnLst/>
              <a:rect l="l" t="t" r="r" b="b"/>
              <a:pathLst>
                <a:path w="1179" h="728" fill="none" extrusionOk="0">
                  <a:moveTo>
                    <a:pt x="1" y="51"/>
                  </a:moveTo>
                  <a:cubicBezTo>
                    <a:pt x="1" y="51"/>
                    <a:pt x="552" y="728"/>
                    <a:pt x="1179" y="1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2588263" y="1954350"/>
              <a:ext cx="29475" cy="8000"/>
            </a:xfrm>
            <a:custGeom>
              <a:avLst/>
              <a:gdLst/>
              <a:ahLst/>
              <a:cxnLst/>
              <a:rect l="l" t="t" r="r" b="b"/>
              <a:pathLst>
                <a:path w="1179" h="320" extrusionOk="0">
                  <a:moveTo>
                    <a:pt x="1178" y="1"/>
                  </a:moveTo>
                  <a:lnTo>
                    <a:pt x="0" y="26"/>
                  </a:lnTo>
                  <a:cubicBezTo>
                    <a:pt x="0" y="26"/>
                    <a:pt x="239" y="319"/>
                    <a:pt x="581" y="319"/>
                  </a:cubicBezTo>
                  <a:cubicBezTo>
                    <a:pt x="759" y="319"/>
                    <a:pt x="964" y="240"/>
                    <a:pt x="1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2588263" y="1954350"/>
              <a:ext cx="29475" cy="17575"/>
            </a:xfrm>
            <a:custGeom>
              <a:avLst/>
              <a:gdLst/>
              <a:ahLst/>
              <a:cxnLst/>
              <a:rect l="l" t="t" r="r" b="b"/>
              <a:pathLst>
                <a:path w="1179" h="703" fill="none" extrusionOk="0">
                  <a:moveTo>
                    <a:pt x="0" y="26"/>
                  </a:moveTo>
                  <a:cubicBezTo>
                    <a:pt x="0" y="26"/>
                    <a:pt x="551" y="702"/>
                    <a:pt x="1178" y="1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2620838" y="1954350"/>
              <a:ext cx="28850" cy="8000"/>
            </a:xfrm>
            <a:custGeom>
              <a:avLst/>
              <a:gdLst/>
              <a:ahLst/>
              <a:cxnLst/>
              <a:rect l="l" t="t" r="r" b="b"/>
              <a:pathLst>
                <a:path w="1154" h="320" extrusionOk="0">
                  <a:moveTo>
                    <a:pt x="1153" y="1"/>
                  </a:moveTo>
                  <a:lnTo>
                    <a:pt x="0" y="26"/>
                  </a:lnTo>
                  <a:cubicBezTo>
                    <a:pt x="0" y="26"/>
                    <a:pt x="229" y="319"/>
                    <a:pt x="563" y="319"/>
                  </a:cubicBezTo>
                  <a:cubicBezTo>
                    <a:pt x="737" y="319"/>
                    <a:pt x="939" y="240"/>
                    <a:pt x="1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2620838" y="1954350"/>
              <a:ext cx="28850" cy="17575"/>
            </a:xfrm>
            <a:custGeom>
              <a:avLst/>
              <a:gdLst/>
              <a:ahLst/>
              <a:cxnLst/>
              <a:rect l="l" t="t" r="r" b="b"/>
              <a:pathLst>
                <a:path w="1154" h="703" fill="none" extrusionOk="0">
                  <a:moveTo>
                    <a:pt x="0" y="26"/>
                  </a:moveTo>
                  <a:cubicBezTo>
                    <a:pt x="0" y="26"/>
                    <a:pt x="527" y="702"/>
                    <a:pt x="1153" y="1"/>
                  </a:cubicBezTo>
                </a:path>
              </a:pathLst>
            </a:custGeom>
            <a:noFill/>
            <a:ln w="877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2586988" y="1871025"/>
              <a:ext cx="30100" cy="7975"/>
            </a:xfrm>
            <a:custGeom>
              <a:avLst/>
              <a:gdLst/>
              <a:ahLst/>
              <a:cxnLst/>
              <a:rect l="l" t="t" r="r" b="b"/>
              <a:pathLst>
                <a:path w="1204" h="319" extrusionOk="0">
                  <a:moveTo>
                    <a:pt x="1204" y="0"/>
                  </a:moveTo>
                  <a:lnTo>
                    <a:pt x="1" y="25"/>
                  </a:lnTo>
                  <a:cubicBezTo>
                    <a:pt x="1" y="25"/>
                    <a:pt x="240" y="319"/>
                    <a:pt x="589" y="319"/>
                  </a:cubicBezTo>
                  <a:cubicBezTo>
                    <a:pt x="771" y="319"/>
                    <a:pt x="981" y="24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2586988" y="1871025"/>
              <a:ext cx="30100" cy="17575"/>
            </a:xfrm>
            <a:custGeom>
              <a:avLst/>
              <a:gdLst/>
              <a:ahLst/>
              <a:cxnLst/>
              <a:rect l="l" t="t" r="r" b="b"/>
              <a:pathLst>
                <a:path w="1204" h="703" fill="none" extrusionOk="0">
                  <a:moveTo>
                    <a:pt x="1" y="25"/>
                  </a:moveTo>
                  <a:cubicBezTo>
                    <a:pt x="1" y="25"/>
                    <a:pt x="552" y="702"/>
                    <a:pt x="1204" y="0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2477988" y="1978800"/>
              <a:ext cx="21950" cy="23825"/>
            </a:xfrm>
            <a:custGeom>
              <a:avLst/>
              <a:gdLst/>
              <a:ahLst/>
              <a:cxnLst/>
              <a:rect l="l" t="t" r="r" b="b"/>
              <a:pathLst>
                <a:path w="878" h="953" fill="none" extrusionOk="0">
                  <a:moveTo>
                    <a:pt x="0" y="952"/>
                  </a:moveTo>
                  <a:cubicBezTo>
                    <a:pt x="0" y="952"/>
                    <a:pt x="877" y="927"/>
                    <a:pt x="677" y="0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3" name="Google Shape;2283;p37"/>
            <p:cNvGrpSpPr/>
            <p:nvPr/>
          </p:nvGrpSpPr>
          <p:grpSpPr>
            <a:xfrm>
              <a:off x="6469700" y="1836966"/>
              <a:ext cx="246122" cy="602976"/>
              <a:chOff x="6469700" y="1836966"/>
              <a:chExt cx="246122" cy="602976"/>
            </a:xfrm>
          </p:grpSpPr>
          <p:sp>
            <p:nvSpPr>
              <p:cNvPr id="2284" name="Google Shape;2284;p37"/>
              <p:cNvSpPr/>
              <p:nvPr/>
            </p:nvSpPr>
            <p:spPr>
              <a:xfrm>
                <a:off x="6609626" y="1861399"/>
                <a:ext cx="34812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9" h="3109" extrusionOk="0">
                    <a:moveTo>
                      <a:pt x="452" y="0"/>
                    </a:moveTo>
                    <a:cubicBezTo>
                      <a:pt x="201" y="0"/>
                      <a:pt x="1" y="226"/>
                      <a:pt x="1" y="476"/>
                    </a:cubicBezTo>
                    <a:lnTo>
                      <a:pt x="1" y="2657"/>
                    </a:lnTo>
                    <a:cubicBezTo>
                      <a:pt x="1" y="2908"/>
                      <a:pt x="201" y="3108"/>
                      <a:pt x="452" y="3108"/>
                    </a:cubicBezTo>
                    <a:cubicBezTo>
                      <a:pt x="703" y="3108"/>
                      <a:pt x="928" y="2908"/>
                      <a:pt x="928" y="2657"/>
                    </a:cubicBezTo>
                    <a:lnTo>
                      <a:pt x="928" y="476"/>
                    </a:lnTo>
                    <a:cubicBezTo>
                      <a:pt x="928" y="226"/>
                      <a:pt x="703" y="0"/>
                      <a:pt x="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7"/>
              <p:cNvSpPr/>
              <p:nvPr/>
            </p:nvSpPr>
            <p:spPr>
              <a:xfrm>
                <a:off x="6609626" y="1861399"/>
                <a:ext cx="34812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9" h="3109" fill="none" extrusionOk="0">
                    <a:moveTo>
                      <a:pt x="452" y="3108"/>
                    </a:moveTo>
                    <a:lnTo>
                      <a:pt x="452" y="3108"/>
                    </a:lnTo>
                    <a:cubicBezTo>
                      <a:pt x="201" y="3108"/>
                      <a:pt x="1" y="2908"/>
                      <a:pt x="1" y="2657"/>
                    </a:cubicBezTo>
                    <a:lnTo>
                      <a:pt x="1" y="476"/>
                    </a:lnTo>
                    <a:cubicBezTo>
                      <a:pt x="1" y="226"/>
                      <a:pt x="201" y="0"/>
                      <a:pt x="452" y="0"/>
                    </a:cubicBezTo>
                    <a:cubicBezTo>
                      <a:pt x="703" y="0"/>
                      <a:pt x="928" y="226"/>
                      <a:pt x="928" y="476"/>
                    </a:cubicBezTo>
                    <a:lnTo>
                      <a:pt x="928" y="2657"/>
                    </a:lnTo>
                    <a:cubicBezTo>
                      <a:pt x="928" y="2908"/>
                      <a:pt x="703" y="3108"/>
                      <a:pt x="452" y="3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7"/>
              <p:cNvSpPr/>
              <p:nvPr/>
            </p:nvSpPr>
            <p:spPr>
              <a:xfrm>
                <a:off x="6574888" y="1861399"/>
                <a:ext cx="34774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8" h="3109" extrusionOk="0">
                    <a:moveTo>
                      <a:pt x="452" y="0"/>
                    </a:moveTo>
                    <a:cubicBezTo>
                      <a:pt x="201" y="0"/>
                      <a:pt x="1" y="226"/>
                      <a:pt x="1" y="476"/>
                    </a:cubicBezTo>
                    <a:lnTo>
                      <a:pt x="1" y="2632"/>
                    </a:lnTo>
                    <a:cubicBezTo>
                      <a:pt x="1" y="2883"/>
                      <a:pt x="201" y="3108"/>
                      <a:pt x="452" y="3108"/>
                    </a:cubicBezTo>
                    <a:cubicBezTo>
                      <a:pt x="702" y="3108"/>
                      <a:pt x="928" y="2883"/>
                      <a:pt x="928" y="2632"/>
                    </a:cubicBezTo>
                    <a:lnTo>
                      <a:pt x="928" y="476"/>
                    </a:lnTo>
                    <a:cubicBezTo>
                      <a:pt x="928" y="226"/>
                      <a:pt x="702" y="0"/>
                      <a:pt x="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7"/>
              <p:cNvSpPr/>
              <p:nvPr/>
            </p:nvSpPr>
            <p:spPr>
              <a:xfrm>
                <a:off x="6574888" y="1861399"/>
                <a:ext cx="34774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8" h="3109" fill="none" extrusionOk="0">
                    <a:moveTo>
                      <a:pt x="452" y="3108"/>
                    </a:moveTo>
                    <a:lnTo>
                      <a:pt x="452" y="3108"/>
                    </a:lnTo>
                    <a:cubicBezTo>
                      <a:pt x="201" y="3108"/>
                      <a:pt x="1" y="2883"/>
                      <a:pt x="1" y="2632"/>
                    </a:cubicBezTo>
                    <a:lnTo>
                      <a:pt x="1" y="476"/>
                    </a:lnTo>
                    <a:cubicBezTo>
                      <a:pt x="1" y="226"/>
                      <a:pt x="201" y="0"/>
                      <a:pt x="452" y="0"/>
                    </a:cubicBezTo>
                    <a:cubicBezTo>
                      <a:pt x="702" y="0"/>
                      <a:pt x="928" y="226"/>
                      <a:pt x="928" y="476"/>
                    </a:cubicBezTo>
                    <a:lnTo>
                      <a:pt x="928" y="2632"/>
                    </a:lnTo>
                    <a:cubicBezTo>
                      <a:pt x="928" y="2883"/>
                      <a:pt x="702" y="3108"/>
                      <a:pt x="452" y="3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7"/>
              <p:cNvSpPr/>
              <p:nvPr/>
            </p:nvSpPr>
            <p:spPr>
              <a:xfrm>
                <a:off x="6540150" y="1861399"/>
                <a:ext cx="34774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8" h="3109" extrusionOk="0">
                    <a:moveTo>
                      <a:pt x="451" y="0"/>
                    </a:moveTo>
                    <a:cubicBezTo>
                      <a:pt x="201" y="0"/>
                      <a:pt x="0" y="226"/>
                      <a:pt x="0" y="476"/>
                    </a:cubicBezTo>
                    <a:lnTo>
                      <a:pt x="0" y="2632"/>
                    </a:lnTo>
                    <a:cubicBezTo>
                      <a:pt x="0" y="2883"/>
                      <a:pt x="201" y="3108"/>
                      <a:pt x="451" y="3108"/>
                    </a:cubicBezTo>
                    <a:cubicBezTo>
                      <a:pt x="702" y="3108"/>
                      <a:pt x="928" y="2883"/>
                      <a:pt x="928" y="2632"/>
                    </a:cubicBezTo>
                    <a:lnTo>
                      <a:pt x="928" y="476"/>
                    </a:lnTo>
                    <a:cubicBezTo>
                      <a:pt x="928" y="226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7"/>
              <p:cNvSpPr/>
              <p:nvPr/>
            </p:nvSpPr>
            <p:spPr>
              <a:xfrm>
                <a:off x="6540150" y="1861399"/>
                <a:ext cx="34774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8" h="3109" fill="none" extrusionOk="0">
                    <a:moveTo>
                      <a:pt x="451" y="3108"/>
                    </a:moveTo>
                    <a:lnTo>
                      <a:pt x="451" y="3108"/>
                    </a:lnTo>
                    <a:cubicBezTo>
                      <a:pt x="201" y="3108"/>
                      <a:pt x="0" y="2883"/>
                      <a:pt x="0" y="2632"/>
                    </a:cubicBezTo>
                    <a:lnTo>
                      <a:pt x="0" y="476"/>
                    </a:lnTo>
                    <a:cubicBezTo>
                      <a:pt x="0" y="226"/>
                      <a:pt x="201" y="0"/>
                      <a:pt x="451" y="0"/>
                    </a:cubicBezTo>
                    <a:cubicBezTo>
                      <a:pt x="702" y="0"/>
                      <a:pt x="928" y="226"/>
                      <a:pt x="928" y="476"/>
                    </a:cubicBezTo>
                    <a:lnTo>
                      <a:pt x="928" y="2632"/>
                    </a:lnTo>
                    <a:cubicBezTo>
                      <a:pt x="928" y="2883"/>
                      <a:pt x="702" y="3108"/>
                      <a:pt x="451" y="3108"/>
                    </a:cubicBezTo>
                    <a:close/>
                  </a:path>
                </a:pathLst>
              </a:custGeom>
              <a:noFill/>
              <a:ln w="37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7"/>
              <p:cNvSpPr/>
              <p:nvPr/>
            </p:nvSpPr>
            <p:spPr>
              <a:xfrm>
                <a:off x="6505375" y="1861399"/>
                <a:ext cx="34812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9" h="3109" extrusionOk="0">
                    <a:moveTo>
                      <a:pt x="452" y="0"/>
                    </a:moveTo>
                    <a:cubicBezTo>
                      <a:pt x="201" y="0"/>
                      <a:pt x="1" y="226"/>
                      <a:pt x="1" y="476"/>
                    </a:cubicBezTo>
                    <a:lnTo>
                      <a:pt x="1" y="2657"/>
                    </a:lnTo>
                    <a:cubicBezTo>
                      <a:pt x="1" y="2908"/>
                      <a:pt x="201" y="3108"/>
                      <a:pt x="452" y="3108"/>
                    </a:cubicBezTo>
                    <a:cubicBezTo>
                      <a:pt x="703" y="3108"/>
                      <a:pt x="928" y="2908"/>
                      <a:pt x="928" y="2657"/>
                    </a:cubicBezTo>
                    <a:lnTo>
                      <a:pt x="928" y="476"/>
                    </a:lnTo>
                    <a:cubicBezTo>
                      <a:pt x="928" y="226"/>
                      <a:pt x="703" y="0"/>
                      <a:pt x="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7"/>
              <p:cNvSpPr/>
              <p:nvPr/>
            </p:nvSpPr>
            <p:spPr>
              <a:xfrm>
                <a:off x="6505375" y="1861399"/>
                <a:ext cx="34812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9" h="3109" fill="none" extrusionOk="0">
                    <a:moveTo>
                      <a:pt x="452" y="3108"/>
                    </a:moveTo>
                    <a:lnTo>
                      <a:pt x="452" y="3108"/>
                    </a:lnTo>
                    <a:cubicBezTo>
                      <a:pt x="201" y="3108"/>
                      <a:pt x="1" y="2908"/>
                      <a:pt x="1" y="2657"/>
                    </a:cubicBezTo>
                    <a:lnTo>
                      <a:pt x="1" y="476"/>
                    </a:lnTo>
                    <a:cubicBezTo>
                      <a:pt x="1" y="226"/>
                      <a:pt x="201" y="0"/>
                      <a:pt x="452" y="0"/>
                    </a:cubicBezTo>
                    <a:cubicBezTo>
                      <a:pt x="703" y="0"/>
                      <a:pt x="928" y="226"/>
                      <a:pt x="928" y="476"/>
                    </a:cubicBezTo>
                    <a:lnTo>
                      <a:pt x="928" y="2657"/>
                    </a:lnTo>
                    <a:cubicBezTo>
                      <a:pt x="928" y="2908"/>
                      <a:pt x="703" y="3108"/>
                      <a:pt x="452" y="3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37"/>
              <p:cNvSpPr/>
              <p:nvPr/>
            </p:nvSpPr>
            <p:spPr>
              <a:xfrm>
                <a:off x="6538276" y="2064242"/>
                <a:ext cx="68575" cy="6954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856" extrusionOk="0">
                    <a:moveTo>
                      <a:pt x="927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29"/>
                      <a:pt x="401" y="1856"/>
                      <a:pt x="927" y="1856"/>
                    </a:cubicBezTo>
                    <a:cubicBezTo>
                      <a:pt x="1429" y="1856"/>
                      <a:pt x="1830" y="1429"/>
                      <a:pt x="1830" y="928"/>
                    </a:cubicBezTo>
                    <a:cubicBezTo>
                      <a:pt x="1830" y="427"/>
                      <a:pt x="1429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7"/>
              <p:cNvSpPr/>
              <p:nvPr/>
            </p:nvSpPr>
            <p:spPr>
              <a:xfrm>
                <a:off x="6538276" y="2064242"/>
                <a:ext cx="68575" cy="6954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856" fill="none" extrusionOk="0">
                    <a:moveTo>
                      <a:pt x="1830" y="928"/>
                    </a:moveTo>
                    <a:cubicBezTo>
                      <a:pt x="1830" y="1429"/>
                      <a:pt x="1429" y="1856"/>
                      <a:pt x="927" y="1856"/>
                    </a:cubicBezTo>
                    <a:cubicBezTo>
                      <a:pt x="401" y="1856"/>
                      <a:pt x="0" y="1429"/>
                      <a:pt x="0" y="928"/>
                    </a:cubicBezTo>
                    <a:cubicBezTo>
                      <a:pt x="0" y="427"/>
                      <a:pt x="401" y="1"/>
                      <a:pt x="927" y="1"/>
                    </a:cubicBezTo>
                    <a:cubicBezTo>
                      <a:pt x="1429" y="1"/>
                      <a:pt x="1830" y="427"/>
                      <a:pt x="1830" y="92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7"/>
              <p:cNvSpPr/>
              <p:nvPr/>
            </p:nvSpPr>
            <p:spPr>
              <a:xfrm>
                <a:off x="6469700" y="2109323"/>
                <a:ext cx="205724" cy="33062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8823" extrusionOk="0">
                    <a:moveTo>
                      <a:pt x="1354" y="1"/>
                    </a:moveTo>
                    <a:lnTo>
                      <a:pt x="552" y="5189"/>
                    </a:lnTo>
                    <a:lnTo>
                      <a:pt x="276" y="6943"/>
                    </a:lnTo>
                    <a:lnTo>
                      <a:pt x="1" y="8823"/>
                    </a:lnTo>
                    <a:lnTo>
                      <a:pt x="5489" y="8823"/>
                    </a:lnTo>
                    <a:lnTo>
                      <a:pt x="5214" y="6943"/>
                    </a:lnTo>
                    <a:lnTo>
                      <a:pt x="4938" y="5189"/>
                    </a:lnTo>
                    <a:lnTo>
                      <a:pt x="41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7"/>
              <p:cNvSpPr/>
              <p:nvPr/>
            </p:nvSpPr>
            <p:spPr>
              <a:xfrm>
                <a:off x="6480043" y="2303734"/>
                <a:ext cx="185039" cy="65802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756" extrusionOk="0">
                    <a:moveTo>
                      <a:pt x="276" y="1"/>
                    </a:moveTo>
                    <a:lnTo>
                      <a:pt x="0" y="1755"/>
                    </a:lnTo>
                    <a:lnTo>
                      <a:pt x="4938" y="1755"/>
                    </a:lnTo>
                    <a:lnTo>
                      <a:pt x="46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7"/>
              <p:cNvSpPr/>
              <p:nvPr/>
            </p:nvSpPr>
            <p:spPr>
              <a:xfrm>
                <a:off x="6480043" y="2303734"/>
                <a:ext cx="185039" cy="65802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756" fill="none" extrusionOk="0">
                    <a:moveTo>
                      <a:pt x="4938" y="1755"/>
                    </a:moveTo>
                    <a:lnTo>
                      <a:pt x="0" y="1755"/>
                    </a:lnTo>
                    <a:lnTo>
                      <a:pt x="276" y="1"/>
                    </a:lnTo>
                    <a:lnTo>
                      <a:pt x="466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7"/>
              <p:cNvSpPr/>
              <p:nvPr/>
            </p:nvSpPr>
            <p:spPr>
              <a:xfrm>
                <a:off x="6507286" y="1968460"/>
                <a:ext cx="135276" cy="109907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2933" extrusionOk="0">
                    <a:moveTo>
                      <a:pt x="0" y="0"/>
                    </a:moveTo>
                    <a:lnTo>
                      <a:pt x="526" y="2933"/>
                    </a:lnTo>
                    <a:lnTo>
                      <a:pt x="3083" y="2933"/>
                    </a:lnTo>
                    <a:lnTo>
                      <a:pt x="36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7"/>
              <p:cNvSpPr/>
              <p:nvPr/>
            </p:nvSpPr>
            <p:spPr>
              <a:xfrm>
                <a:off x="6507286" y="1968460"/>
                <a:ext cx="135276" cy="109907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2933" fill="none" extrusionOk="0">
                    <a:moveTo>
                      <a:pt x="3083" y="2933"/>
                    </a:moveTo>
                    <a:lnTo>
                      <a:pt x="526" y="2933"/>
                    </a:lnTo>
                    <a:lnTo>
                      <a:pt x="0" y="0"/>
                    </a:lnTo>
                    <a:lnTo>
                      <a:pt x="36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7"/>
              <p:cNvSpPr/>
              <p:nvPr/>
            </p:nvSpPr>
            <p:spPr>
              <a:xfrm>
                <a:off x="6604941" y="1953059"/>
                <a:ext cx="110881" cy="75919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026" extrusionOk="0">
                    <a:moveTo>
                      <a:pt x="2411" y="0"/>
                    </a:moveTo>
                    <a:cubicBezTo>
                      <a:pt x="2333" y="0"/>
                      <a:pt x="2255" y="20"/>
                      <a:pt x="2181" y="61"/>
                    </a:cubicBezTo>
                    <a:lnTo>
                      <a:pt x="301" y="1163"/>
                    </a:lnTo>
                    <a:cubicBezTo>
                      <a:pt x="76" y="1289"/>
                      <a:pt x="1" y="1564"/>
                      <a:pt x="126" y="1790"/>
                    </a:cubicBezTo>
                    <a:cubicBezTo>
                      <a:pt x="210" y="1942"/>
                      <a:pt x="363" y="2026"/>
                      <a:pt x="523" y="2026"/>
                    </a:cubicBezTo>
                    <a:cubicBezTo>
                      <a:pt x="600" y="2026"/>
                      <a:pt x="679" y="2006"/>
                      <a:pt x="752" y="1965"/>
                    </a:cubicBezTo>
                    <a:lnTo>
                      <a:pt x="2657" y="863"/>
                    </a:lnTo>
                    <a:cubicBezTo>
                      <a:pt x="2883" y="737"/>
                      <a:pt x="2958" y="462"/>
                      <a:pt x="2808" y="236"/>
                    </a:cubicBezTo>
                    <a:cubicBezTo>
                      <a:pt x="2723" y="84"/>
                      <a:pt x="2570" y="0"/>
                      <a:pt x="24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7"/>
              <p:cNvSpPr/>
              <p:nvPr/>
            </p:nvSpPr>
            <p:spPr>
              <a:xfrm>
                <a:off x="6604941" y="1950623"/>
                <a:ext cx="110881" cy="80791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156" fill="none" extrusionOk="0">
                    <a:moveTo>
                      <a:pt x="126" y="1855"/>
                    </a:moveTo>
                    <a:lnTo>
                      <a:pt x="126" y="1855"/>
                    </a:lnTo>
                    <a:cubicBezTo>
                      <a:pt x="1" y="1629"/>
                      <a:pt x="76" y="1354"/>
                      <a:pt x="301" y="1228"/>
                    </a:cubicBezTo>
                    <a:lnTo>
                      <a:pt x="2181" y="126"/>
                    </a:lnTo>
                    <a:cubicBezTo>
                      <a:pt x="2407" y="0"/>
                      <a:pt x="2682" y="75"/>
                      <a:pt x="2808" y="301"/>
                    </a:cubicBezTo>
                    <a:cubicBezTo>
                      <a:pt x="2958" y="527"/>
                      <a:pt x="2883" y="802"/>
                      <a:pt x="2657" y="928"/>
                    </a:cubicBezTo>
                    <a:lnTo>
                      <a:pt x="752" y="2030"/>
                    </a:lnTo>
                    <a:cubicBezTo>
                      <a:pt x="527" y="2156"/>
                      <a:pt x="251" y="2080"/>
                      <a:pt x="126" y="185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7"/>
              <p:cNvSpPr/>
              <p:nvPr/>
            </p:nvSpPr>
            <p:spPr>
              <a:xfrm>
                <a:off x="6609626" y="1836966"/>
                <a:ext cx="43243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658" extrusionOk="0">
                    <a:moveTo>
                      <a:pt x="427" y="1"/>
                    </a:moveTo>
                    <a:cubicBezTo>
                      <a:pt x="201" y="1"/>
                      <a:pt x="1" y="201"/>
                      <a:pt x="1" y="402"/>
                    </a:cubicBezTo>
                    <a:lnTo>
                      <a:pt x="76" y="2181"/>
                    </a:lnTo>
                    <a:cubicBezTo>
                      <a:pt x="76" y="2457"/>
                      <a:pt x="327" y="2657"/>
                      <a:pt x="577" y="2657"/>
                    </a:cubicBezTo>
                    <a:lnTo>
                      <a:pt x="703" y="2657"/>
                    </a:lnTo>
                    <a:cubicBezTo>
                      <a:pt x="953" y="2657"/>
                      <a:pt x="1154" y="2457"/>
                      <a:pt x="1154" y="2181"/>
                    </a:cubicBezTo>
                    <a:lnTo>
                      <a:pt x="1003" y="402"/>
                    </a:lnTo>
                    <a:cubicBezTo>
                      <a:pt x="978" y="201"/>
                      <a:pt x="778" y="1"/>
                      <a:pt x="5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7"/>
              <p:cNvSpPr/>
              <p:nvPr/>
            </p:nvSpPr>
            <p:spPr>
              <a:xfrm>
                <a:off x="6609626" y="1836966"/>
                <a:ext cx="43243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658" fill="none" extrusionOk="0">
                    <a:moveTo>
                      <a:pt x="703" y="2657"/>
                    </a:moveTo>
                    <a:lnTo>
                      <a:pt x="577" y="2657"/>
                    </a:lnTo>
                    <a:cubicBezTo>
                      <a:pt x="327" y="2657"/>
                      <a:pt x="76" y="2457"/>
                      <a:pt x="76" y="2181"/>
                    </a:cubicBezTo>
                    <a:lnTo>
                      <a:pt x="1" y="402"/>
                    </a:lnTo>
                    <a:cubicBezTo>
                      <a:pt x="1" y="201"/>
                      <a:pt x="201" y="1"/>
                      <a:pt x="427" y="1"/>
                    </a:cubicBezTo>
                    <a:lnTo>
                      <a:pt x="527" y="1"/>
                    </a:lnTo>
                    <a:cubicBezTo>
                      <a:pt x="778" y="1"/>
                      <a:pt x="978" y="201"/>
                      <a:pt x="1003" y="402"/>
                    </a:cubicBezTo>
                    <a:lnTo>
                      <a:pt x="1154" y="2181"/>
                    </a:lnTo>
                    <a:cubicBezTo>
                      <a:pt x="1154" y="2457"/>
                      <a:pt x="953" y="2657"/>
                      <a:pt x="703" y="26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7"/>
              <p:cNvSpPr/>
              <p:nvPr/>
            </p:nvSpPr>
            <p:spPr>
              <a:xfrm>
                <a:off x="6573014" y="1836966"/>
                <a:ext cx="39496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658" extrusionOk="0">
                    <a:moveTo>
                      <a:pt x="427" y="1"/>
                    </a:moveTo>
                    <a:cubicBezTo>
                      <a:pt x="201" y="1"/>
                      <a:pt x="0" y="201"/>
                      <a:pt x="0" y="402"/>
                    </a:cubicBezTo>
                    <a:lnTo>
                      <a:pt x="0" y="2181"/>
                    </a:lnTo>
                    <a:cubicBezTo>
                      <a:pt x="0" y="2432"/>
                      <a:pt x="201" y="2657"/>
                      <a:pt x="477" y="2657"/>
                    </a:cubicBezTo>
                    <a:lnTo>
                      <a:pt x="577" y="2657"/>
                    </a:lnTo>
                    <a:cubicBezTo>
                      <a:pt x="853" y="2657"/>
                      <a:pt x="1053" y="2432"/>
                      <a:pt x="1053" y="2181"/>
                    </a:cubicBezTo>
                    <a:lnTo>
                      <a:pt x="978" y="402"/>
                    </a:lnTo>
                    <a:cubicBezTo>
                      <a:pt x="978" y="201"/>
                      <a:pt x="777" y="1"/>
                      <a:pt x="5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7"/>
              <p:cNvSpPr/>
              <p:nvPr/>
            </p:nvSpPr>
            <p:spPr>
              <a:xfrm>
                <a:off x="6573014" y="1836966"/>
                <a:ext cx="39496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658" fill="none" extrusionOk="0">
                    <a:moveTo>
                      <a:pt x="577" y="2657"/>
                    </a:moveTo>
                    <a:lnTo>
                      <a:pt x="477" y="2657"/>
                    </a:lnTo>
                    <a:cubicBezTo>
                      <a:pt x="201" y="2657"/>
                      <a:pt x="0" y="2432"/>
                      <a:pt x="0" y="2181"/>
                    </a:cubicBezTo>
                    <a:lnTo>
                      <a:pt x="0" y="402"/>
                    </a:lnTo>
                    <a:cubicBezTo>
                      <a:pt x="0" y="201"/>
                      <a:pt x="201" y="1"/>
                      <a:pt x="427" y="1"/>
                    </a:cubicBezTo>
                    <a:lnTo>
                      <a:pt x="527" y="1"/>
                    </a:lnTo>
                    <a:cubicBezTo>
                      <a:pt x="777" y="1"/>
                      <a:pt x="978" y="201"/>
                      <a:pt x="978" y="402"/>
                    </a:cubicBezTo>
                    <a:lnTo>
                      <a:pt x="1053" y="2181"/>
                    </a:lnTo>
                    <a:cubicBezTo>
                      <a:pt x="1053" y="2432"/>
                      <a:pt x="853" y="2657"/>
                      <a:pt x="577" y="26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7"/>
              <p:cNvSpPr/>
              <p:nvPr/>
            </p:nvSpPr>
            <p:spPr>
              <a:xfrm>
                <a:off x="6532618" y="1836966"/>
                <a:ext cx="40433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2658" extrusionOk="0">
                    <a:moveTo>
                      <a:pt x="527" y="1"/>
                    </a:moveTo>
                    <a:cubicBezTo>
                      <a:pt x="276" y="1"/>
                      <a:pt x="76" y="201"/>
                      <a:pt x="76" y="402"/>
                    </a:cubicBezTo>
                    <a:lnTo>
                      <a:pt x="1" y="2181"/>
                    </a:lnTo>
                    <a:cubicBezTo>
                      <a:pt x="1" y="2432"/>
                      <a:pt x="201" y="2657"/>
                      <a:pt x="477" y="2657"/>
                    </a:cubicBezTo>
                    <a:lnTo>
                      <a:pt x="577" y="2657"/>
                    </a:lnTo>
                    <a:cubicBezTo>
                      <a:pt x="853" y="2657"/>
                      <a:pt x="1078" y="2432"/>
                      <a:pt x="1078" y="2181"/>
                    </a:cubicBezTo>
                    <a:lnTo>
                      <a:pt x="1078" y="402"/>
                    </a:lnTo>
                    <a:cubicBezTo>
                      <a:pt x="1078" y="201"/>
                      <a:pt x="878" y="1"/>
                      <a:pt x="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7"/>
              <p:cNvSpPr/>
              <p:nvPr/>
            </p:nvSpPr>
            <p:spPr>
              <a:xfrm>
                <a:off x="6532618" y="1836966"/>
                <a:ext cx="40433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2658" fill="none" extrusionOk="0">
                    <a:moveTo>
                      <a:pt x="577" y="2657"/>
                    </a:moveTo>
                    <a:lnTo>
                      <a:pt x="477" y="2657"/>
                    </a:lnTo>
                    <a:cubicBezTo>
                      <a:pt x="201" y="2657"/>
                      <a:pt x="1" y="2432"/>
                      <a:pt x="1" y="2181"/>
                    </a:cubicBezTo>
                    <a:lnTo>
                      <a:pt x="76" y="402"/>
                    </a:lnTo>
                    <a:cubicBezTo>
                      <a:pt x="76" y="201"/>
                      <a:pt x="276" y="1"/>
                      <a:pt x="527" y="1"/>
                    </a:cubicBezTo>
                    <a:lnTo>
                      <a:pt x="627" y="1"/>
                    </a:lnTo>
                    <a:cubicBezTo>
                      <a:pt x="878" y="1"/>
                      <a:pt x="1078" y="201"/>
                      <a:pt x="1078" y="402"/>
                    </a:cubicBezTo>
                    <a:lnTo>
                      <a:pt x="1078" y="2181"/>
                    </a:lnTo>
                    <a:cubicBezTo>
                      <a:pt x="1078" y="2432"/>
                      <a:pt x="853" y="2657"/>
                      <a:pt x="577" y="26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7"/>
              <p:cNvSpPr/>
              <p:nvPr/>
            </p:nvSpPr>
            <p:spPr>
              <a:xfrm>
                <a:off x="6492259" y="1837903"/>
                <a:ext cx="43206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658" extrusionOk="0">
                    <a:moveTo>
                      <a:pt x="627" y="1"/>
                    </a:moveTo>
                    <a:cubicBezTo>
                      <a:pt x="376" y="1"/>
                      <a:pt x="176" y="176"/>
                      <a:pt x="150" y="402"/>
                    </a:cubicBezTo>
                    <a:lnTo>
                      <a:pt x="25" y="2181"/>
                    </a:lnTo>
                    <a:cubicBezTo>
                      <a:pt x="0" y="2457"/>
                      <a:pt x="201" y="2657"/>
                      <a:pt x="476" y="2657"/>
                    </a:cubicBezTo>
                    <a:lnTo>
                      <a:pt x="577" y="2657"/>
                    </a:lnTo>
                    <a:cubicBezTo>
                      <a:pt x="852" y="2657"/>
                      <a:pt x="1078" y="2457"/>
                      <a:pt x="1078" y="2181"/>
                    </a:cubicBezTo>
                    <a:lnTo>
                      <a:pt x="1153" y="402"/>
                    </a:lnTo>
                    <a:cubicBezTo>
                      <a:pt x="1153" y="176"/>
                      <a:pt x="952" y="1"/>
                      <a:pt x="7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7"/>
              <p:cNvSpPr/>
              <p:nvPr/>
            </p:nvSpPr>
            <p:spPr>
              <a:xfrm>
                <a:off x="6492259" y="1837903"/>
                <a:ext cx="43206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658" fill="none" extrusionOk="0">
                    <a:moveTo>
                      <a:pt x="577" y="2657"/>
                    </a:moveTo>
                    <a:lnTo>
                      <a:pt x="476" y="2657"/>
                    </a:lnTo>
                    <a:cubicBezTo>
                      <a:pt x="201" y="2657"/>
                      <a:pt x="0" y="2457"/>
                      <a:pt x="25" y="2181"/>
                    </a:cubicBezTo>
                    <a:lnTo>
                      <a:pt x="150" y="402"/>
                    </a:lnTo>
                    <a:cubicBezTo>
                      <a:pt x="176" y="176"/>
                      <a:pt x="376" y="1"/>
                      <a:pt x="627" y="1"/>
                    </a:cubicBezTo>
                    <a:lnTo>
                      <a:pt x="727" y="1"/>
                    </a:lnTo>
                    <a:cubicBezTo>
                      <a:pt x="952" y="1"/>
                      <a:pt x="1153" y="176"/>
                      <a:pt x="1153" y="402"/>
                    </a:cubicBezTo>
                    <a:lnTo>
                      <a:pt x="1078" y="2181"/>
                    </a:lnTo>
                    <a:cubicBezTo>
                      <a:pt x="1078" y="2457"/>
                      <a:pt x="852" y="2657"/>
                      <a:pt x="577" y="26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7"/>
              <p:cNvSpPr/>
              <p:nvPr/>
            </p:nvSpPr>
            <p:spPr>
              <a:xfrm>
                <a:off x="6469700" y="2109323"/>
                <a:ext cx="205724" cy="33062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8823" fill="none" extrusionOk="0">
                    <a:moveTo>
                      <a:pt x="5489" y="8823"/>
                    </a:moveTo>
                    <a:lnTo>
                      <a:pt x="1" y="8823"/>
                    </a:lnTo>
                    <a:lnTo>
                      <a:pt x="276" y="6943"/>
                    </a:lnTo>
                    <a:lnTo>
                      <a:pt x="552" y="5189"/>
                    </a:lnTo>
                    <a:lnTo>
                      <a:pt x="1354" y="1"/>
                    </a:lnTo>
                    <a:lnTo>
                      <a:pt x="4136" y="1"/>
                    </a:lnTo>
                    <a:lnTo>
                      <a:pt x="4938" y="5189"/>
                    </a:lnTo>
                    <a:lnTo>
                      <a:pt x="5214" y="694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5"/>
          <p:cNvSpPr txBox="1">
            <a:spLocks noGrp="1"/>
          </p:cNvSpPr>
          <p:nvPr>
            <p:ph type="title" idx="2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286000" y="2221500"/>
            <a:ext cx="472008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PENUTUP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88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bas Neue"/>
                <a:ea typeface="Bebas Neue"/>
                <a:cs typeface="Bebas Neue"/>
                <a:sym typeface="Bebas Neue"/>
              </a:rPr>
              <a:t>Kesimpulan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15236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dirty="0"/>
              <a:t>Kita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dirty="0"/>
          </a:p>
          <a:p>
            <a:pPr marL="228600" indent="-228600" algn="just">
              <a:buFont typeface="+mj-lt"/>
              <a:buAutoNum type="arabicPeriod"/>
            </a:pPr>
            <a:r>
              <a:rPr lang="en-US" dirty="0"/>
              <a:t>Platform WEB TEKNISI BAIK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zaman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orang-orang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Service Center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zaman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website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mendatangkan</a:t>
            </a:r>
            <a:r>
              <a:rPr lang="en-US" dirty="0"/>
              <a:t> </a:t>
            </a:r>
            <a:r>
              <a:rPr lang="en-US" dirty="0" err="1"/>
              <a:t>teknisi</a:t>
            </a:r>
            <a:r>
              <a:rPr lang="en-US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dirty="0"/>
          </a:p>
          <a:p>
            <a:pPr marL="228600" indent="-228600" algn="just">
              <a:buFont typeface="+mj-lt"/>
              <a:buAutoNum type="arabicPeriod"/>
            </a:pPr>
            <a:r>
              <a:rPr lang="en-US" dirty="0"/>
              <a:t>Website TEKNISI BAIK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ide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dan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bas Neue"/>
                <a:ea typeface="Bebas Neue"/>
                <a:cs typeface="Bebas Neue"/>
                <a:sym typeface="Bebas Neue"/>
              </a:rPr>
              <a:t>Saran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15236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dirty="0" err="1"/>
              <a:t>Pada</a:t>
            </a:r>
            <a:r>
              <a:rPr lang="en-US" dirty="0"/>
              <a:t> ERA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memanfaatkannya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dirty="0"/>
          </a:p>
          <a:p>
            <a:pPr marL="228600" indent="-228600" algn="just">
              <a:buFont typeface="+mj-lt"/>
              <a:buAutoNum type="arabicPeriod"/>
            </a:pPr>
            <a:r>
              <a:rPr lang="en-US" dirty="0"/>
              <a:t>Mau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dirty="0"/>
          </a:p>
          <a:p>
            <a:pPr marL="228600" indent="-228600" algn="just">
              <a:buFont typeface="+mj-lt"/>
              <a:buAutoNum type="arabicPeriod"/>
            </a:pP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tekun</a:t>
            </a:r>
            <a:r>
              <a:rPr lang="en-US" dirty="0"/>
              <a:t> dan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/>
              <a:t> web.</a:t>
            </a:r>
            <a:endParaRPr lang="en-US" dirty="0"/>
          </a:p>
          <a:p>
            <a:pPr marL="228600" indent="-228600" algn="just">
              <a:buFont typeface="+mj-lt"/>
              <a:buAutoNum type="arabicPeriod"/>
            </a:pPr>
            <a:endParaRPr lang="en-US" dirty="0"/>
          </a:p>
          <a:p>
            <a:pPr marL="228600" indent="-228600" algn="just">
              <a:buFont typeface="+mj-lt"/>
              <a:buAutoNum type="arabicPeriod"/>
            </a:pP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berfikir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bermafaat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orang lain.</a:t>
            </a:r>
          </a:p>
        </p:txBody>
      </p:sp>
    </p:spTree>
    <p:extLst>
      <p:ext uri="{BB962C8B-B14F-4D97-AF65-F5344CB8AC3E}">
        <p14:creationId xmlns:p14="http://schemas.microsoft.com/office/powerpoint/2010/main" val="339211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Playlist  </a:t>
            </a:r>
            <a:r>
              <a:rPr lang="en-US" sz="1600" dirty="0" err="1"/>
              <a:t>Belajar</a:t>
            </a:r>
            <a:r>
              <a:rPr lang="en-US" sz="1600" dirty="0"/>
              <a:t> PHP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pemula</a:t>
            </a:r>
            <a:r>
              <a:rPr lang="en-US" sz="1600" dirty="0"/>
              <a:t> by WEB Programing UNPAS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https://www.youtube.com/playlist?list=PLFIM0718LjIUqXfmEIBE3-uzERZPh3vp6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Computer Science Proposal by </a:t>
            </a:r>
            <a:r>
              <a:rPr lang="en-US" sz="1600" dirty="0" err="1"/>
              <a:t>Slidesgo</a:t>
            </a:r>
            <a:r>
              <a:rPr lang="en-US" sz="1600" dirty="0"/>
              <a:t>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https://slidesgo.com/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BPMN Process Flow by </a:t>
            </a:r>
            <a:r>
              <a:rPr lang="en-US" sz="1600" dirty="0" err="1"/>
              <a:t>Lucidhart</a:t>
            </a:r>
            <a:r>
              <a:rPr lang="en-US" sz="1600" dirty="0"/>
              <a:t>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https://www.lucidchart.com/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Vector by </a:t>
            </a:r>
            <a:r>
              <a:rPr lang="en-US" sz="1600" dirty="0" err="1"/>
              <a:t>Iconfinder</a:t>
            </a:r>
            <a:r>
              <a:rPr lang="en-US" sz="1600" dirty="0"/>
              <a:t>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https://www.iconfinder.com/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60;p50"/>
          <p:cNvSpPr txBox="1">
            <a:spLocks noGrp="1"/>
          </p:cNvSpPr>
          <p:nvPr>
            <p:ph type="title"/>
          </p:nvPr>
        </p:nvSpPr>
        <p:spPr>
          <a:xfrm>
            <a:off x="681900" y="1089660"/>
            <a:ext cx="7704000" cy="21488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 dirty="0"/>
              <a:t>DEMO WEBSITE</a:t>
            </a:r>
            <a:br>
              <a:rPr lang="en-ID" sz="7200" dirty="0"/>
            </a:br>
            <a:r>
              <a:rPr lang="en-ID" sz="7200" dirty="0"/>
              <a:t>TEKNISI BAIK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193718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60;p50"/>
          <p:cNvSpPr txBox="1">
            <a:spLocks noGrp="1"/>
          </p:cNvSpPr>
          <p:nvPr>
            <p:ph type="title"/>
          </p:nvPr>
        </p:nvSpPr>
        <p:spPr>
          <a:xfrm>
            <a:off x="681900" y="196771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Terimakasih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kami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914175" y="218313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ID" dirty="0"/>
              <a:t>12190325 // Abdul </a:t>
            </a:r>
            <a:r>
              <a:rPr lang="en-ID" dirty="0" err="1"/>
              <a:t>Kholik</a:t>
            </a:r>
            <a:endParaRPr lang="en-US" dirty="0"/>
          </a:p>
          <a:p>
            <a:pPr marL="0" lvl="0" indent="0"/>
            <a:r>
              <a:rPr lang="en-US" dirty="0"/>
              <a:t>12190210 // </a:t>
            </a:r>
            <a:r>
              <a:rPr lang="en-US" dirty="0" err="1"/>
              <a:t>Keny</a:t>
            </a:r>
            <a:r>
              <a:rPr lang="en-US" dirty="0"/>
              <a:t> </a:t>
            </a:r>
            <a:r>
              <a:rPr lang="en-US" dirty="0" err="1"/>
              <a:t>Agusti</a:t>
            </a:r>
            <a:r>
              <a:rPr lang="en-US" dirty="0"/>
              <a:t> L.B</a:t>
            </a:r>
          </a:p>
          <a:p>
            <a:pPr marL="0" lvl="0" indent="0"/>
            <a:r>
              <a:rPr lang="en-US" dirty="0"/>
              <a:t>12190360 // </a:t>
            </a:r>
            <a:r>
              <a:rPr lang="en-US" dirty="0" err="1"/>
              <a:t>M.Khoerulliansyah</a:t>
            </a:r>
            <a:endParaRPr lang="en-US" dirty="0"/>
          </a:p>
          <a:p>
            <a:pPr marL="0" lvl="0" indent="0"/>
            <a:r>
              <a:rPr lang="en-US" dirty="0"/>
              <a:t>12190200 // Vicky </a:t>
            </a:r>
            <a:r>
              <a:rPr lang="en-US" dirty="0" err="1"/>
              <a:t>Aditya</a:t>
            </a:r>
            <a:r>
              <a:rPr lang="en-US" dirty="0"/>
              <a:t> P.P</a:t>
            </a:r>
            <a:br>
              <a:rPr lang="en-US" dirty="0"/>
            </a:br>
            <a:r>
              <a:rPr lang="en-US" dirty="0"/>
              <a:t>12190196 // </a:t>
            </a:r>
            <a:r>
              <a:rPr lang="en-US" dirty="0" err="1"/>
              <a:t>Wahyudi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1882140"/>
            <a:ext cx="1834946" cy="18349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Bahasan presentasi</a:t>
            </a:r>
            <a:endParaRPr dirty="0"/>
          </a:p>
        </p:txBody>
      </p:sp>
      <p:sp>
        <p:nvSpPr>
          <p:cNvPr id="1884" name="Google Shape;1884;p26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penutup</a:t>
            </a:r>
            <a:endParaRPr dirty="0"/>
          </a:p>
        </p:txBody>
      </p:sp>
      <p:sp>
        <p:nvSpPr>
          <p:cNvPr id="1885" name="Google Shape;1885;p26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6" name="Google Shape;1886;p26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dan pembahasan</a:t>
            </a:r>
            <a:endParaRPr dirty="0"/>
          </a:p>
        </p:txBody>
      </p:sp>
      <p:sp>
        <p:nvSpPr>
          <p:cNvPr id="1887" name="Google Shape;1887;p26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8" name="Google Shape;1888;p26"/>
          <p:cNvSpPr txBox="1">
            <a:spLocks noGrp="1"/>
          </p:cNvSpPr>
          <p:nvPr>
            <p:ph type="subTitle" idx="1"/>
          </p:nvPr>
        </p:nvSpPr>
        <p:spPr>
          <a:xfrm>
            <a:off x="373380" y="3629532"/>
            <a:ext cx="239268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1200" dirty="0" err="1"/>
              <a:t>Membahas</a:t>
            </a:r>
            <a:r>
              <a:rPr lang="en-US" sz="1200" dirty="0"/>
              <a:t> </a:t>
            </a:r>
            <a:r>
              <a:rPr lang="en-US" sz="1200" dirty="0" err="1"/>
              <a:t>latar</a:t>
            </a:r>
            <a:r>
              <a:rPr lang="en-US" sz="1200" dirty="0"/>
              <a:t> </a:t>
            </a:r>
            <a:r>
              <a:rPr lang="en-US" sz="1200" dirty="0" err="1"/>
              <a:t>belakang</a:t>
            </a:r>
            <a:r>
              <a:rPr lang="en-US" sz="1200" dirty="0"/>
              <a:t>, </a:t>
            </a:r>
            <a:r>
              <a:rPr lang="en-US" sz="1200" dirty="0" err="1"/>
              <a:t>tujuan</a:t>
            </a:r>
            <a:r>
              <a:rPr lang="en-US" sz="1200" dirty="0"/>
              <a:t>, dan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lingkup</a:t>
            </a:r>
            <a:r>
              <a:rPr lang="en-US" sz="1200" dirty="0"/>
              <a:t> </a:t>
            </a:r>
            <a:r>
              <a:rPr lang="en-US" sz="1200" dirty="0" err="1"/>
              <a:t>presentasi</a:t>
            </a:r>
            <a:r>
              <a:rPr lang="en-US" sz="1200" dirty="0"/>
              <a:t> Website TEKNISI BAIK</a:t>
            </a:r>
            <a:endParaRPr sz="1200" dirty="0"/>
          </a:p>
        </p:txBody>
      </p:sp>
      <p:sp>
        <p:nvSpPr>
          <p:cNvPr id="1889" name="Google Shape;1889;p26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1890" name="Google Shape;1890;p26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91" name="Google Shape;1891;p26"/>
          <p:cNvSpPr txBox="1">
            <a:spLocks noGrp="1"/>
          </p:cNvSpPr>
          <p:nvPr>
            <p:ph type="subTitle" idx="4"/>
          </p:nvPr>
        </p:nvSpPr>
        <p:spPr>
          <a:xfrm>
            <a:off x="3314701" y="3568555"/>
            <a:ext cx="245364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Membahas </a:t>
            </a:r>
            <a:r>
              <a:rPr lang="en-ID" sz="1200" dirty="0"/>
              <a:t>timeline,</a:t>
            </a:r>
            <a:r>
              <a:rPr lang="en" sz="1200" dirty="0"/>
              <a:t> alur program, </a:t>
            </a:r>
            <a:r>
              <a:rPr lang="en-ID" sz="1200" dirty="0"/>
              <a:t>project goals dan </a:t>
            </a:r>
            <a:r>
              <a:rPr lang="en-ID" sz="1200" dirty="0" err="1"/>
              <a:t>pengaruh</a:t>
            </a:r>
            <a:r>
              <a:rPr lang="en-ID" sz="1200" dirty="0"/>
              <a:t> </a:t>
            </a:r>
            <a:r>
              <a:rPr lang="en-ID" sz="1200" dirty="0" err="1"/>
              <a:t>Teknisi</a:t>
            </a:r>
            <a:r>
              <a:rPr lang="en-ID" sz="1200" dirty="0"/>
              <a:t> </a:t>
            </a:r>
            <a:r>
              <a:rPr lang="en-ID" sz="1200" dirty="0" err="1"/>
              <a:t>baik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 dan </a:t>
            </a:r>
            <a:r>
              <a:rPr lang="en-ID" sz="1200" dirty="0" err="1"/>
              <a:t>teknisi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1892" name="Google Shape;1892;p26"/>
          <p:cNvSpPr txBox="1">
            <a:spLocks noGrp="1"/>
          </p:cNvSpPr>
          <p:nvPr>
            <p:ph type="subTitle" idx="7"/>
          </p:nvPr>
        </p:nvSpPr>
        <p:spPr>
          <a:xfrm>
            <a:off x="6573228" y="345425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Kesimpulan dan saran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5"/>
          <p:cNvSpPr txBox="1">
            <a:spLocks noGrp="1"/>
          </p:cNvSpPr>
          <p:nvPr>
            <p:ph type="title" idx="2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PENDAHULUAN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bas Neue"/>
                <a:ea typeface="Bebas Neue"/>
                <a:cs typeface="Bebas Neue"/>
                <a:sym typeface="Bebas Neue"/>
              </a:rPr>
              <a:t>Latar belakang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 ERA </a:t>
            </a:r>
            <a:r>
              <a:rPr lang="en-US" dirty="0" err="1"/>
              <a:t>industri</a:t>
            </a:r>
            <a:r>
              <a:rPr lang="en-US" dirty="0"/>
              <a:t> 4.0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teknisi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berkemabang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tools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juga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menjangkau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TEKNISI BAIK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mitra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teknisi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menjangkau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dimanapun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home service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bengkel</a:t>
            </a:r>
            <a:r>
              <a:rPr lang="en-US" dirty="0"/>
              <a:t> / service center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ujuan teknisi baik</a:t>
            </a:r>
            <a:endParaRPr dirty="0"/>
          </a:p>
        </p:txBody>
      </p:sp>
      <p:sp>
        <p:nvSpPr>
          <p:cNvPr id="1937" name="Google Shape;1937;p29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Dengan </a:t>
            </a:r>
            <a:r>
              <a:rPr lang="en-ID" sz="1200" dirty="0" err="1"/>
              <a:t>adanya</a:t>
            </a:r>
            <a:r>
              <a:rPr lang="en-ID" sz="1200" dirty="0"/>
              <a:t> platform </a:t>
            </a:r>
            <a:r>
              <a:rPr lang="en" sz="1200" dirty="0"/>
              <a:t>TEKNISI BAIK tentu akan membantu untuk menjangkau </a:t>
            </a:r>
            <a:r>
              <a:rPr lang="en-ID" sz="1200" dirty="0" err="1"/>
              <a:t>pelanggan</a:t>
            </a:r>
            <a:r>
              <a:rPr lang="en" sz="1200" dirty="0"/>
              <a:t> yg lebih luas</a:t>
            </a:r>
            <a:endParaRPr sz="1200" dirty="0"/>
          </a:p>
        </p:txBody>
      </p:sp>
      <p:sp>
        <p:nvSpPr>
          <p:cNvPr id="1938" name="Google Shape;1938;p29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1939" name="Google Shape;1939;p29"/>
          <p:cNvSpPr txBox="1">
            <a:spLocks noGrp="1"/>
          </p:cNvSpPr>
          <p:nvPr>
            <p:ph type="subTitle" idx="3"/>
          </p:nvPr>
        </p:nvSpPr>
        <p:spPr>
          <a:xfrm>
            <a:off x="719994" y="373287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Setiap orang tentu menginginkan kemudah, itulah yg ditawarkan TEKNISI BAIK, kemudahan untuk pelanggan maupun teknisi</a:t>
            </a:r>
            <a:endParaRPr sz="1200" dirty="0"/>
          </a:p>
        </p:txBody>
      </p:sp>
      <p:sp>
        <p:nvSpPr>
          <p:cNvPr id="1940" name="Google Shape;1940;p29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Kemudahan</a:t>
            </a:r>
            <a:endParaRPr dirty="0"/>
          </a:p>
        </p:txBody>
      </p:sp>
      <p:sp>
        <p:nvSpPr>
          <p:cNvPr id="1941" name="Google Shape;1941;p29"/>
          <p:cNvSpPr txBox="1">
            <a:spLocks noGrp="1"/>
          </p:cNvSpPr>
          <p:nvPr>
            <p:ph type="subTitle" idx="5"/>
          </p:nvPr>
        </p:nvSpPr>
        <p:spPr>
          <a:xfrm>
            <a:off x="6672294" y="21264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Dengan semakin banyaknya pelanggan tentu akan meningkatkan pendapatan</a:t>
            </a:r>
            <a:endParaRPr sz="1200" dirty="0"/>
          </a:p>
        </p:txBody>
      </p:sp>
      <p:sp>
        <p:nvSpPr>
          <p:cNvPr id="1942" name="Google Shape;1942;p29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Menigkatkan pendapatan </a:t>
            </a:r>
            <a:endParaRPr dirty="0"/>
          </a:p>
        </p:txBody>
      </p:sp>
      <p:sp>
        <p:nvSpPr>
          <p:cNvPr id="1943" name="Google Shape;1943;p29"/>
          <p:cNvSpPr txBox="1">
            <a:spLocks noGrp="1"/>
          </p:cNvSpPr>
          <p:nvPr>
            <p:ph type="subTitle" idx="7"/>
          </p:nvPr>
        </p:nvSpPr>
        <p:spPr>
          <a:xfrm>
            <a:off x="6672294" y="363381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Pelanggan tidak perlu repot lagi megantre saat melakuan service, cukup klik semua beres.</a:t>
            </a:r>
            <a:endParaRPr sz="1200" dirty="0"/>
          </a:p>
        </p:txBody>
      </p:sp>
      <p:sp>
        <p:nvSpPr>
          <p:cNvPr id="1944" name="Google Shape;1944;p29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Kepuasan pelanggan</a:t>
            </a:r>
            <a:endParaRPr dirty="0"/>
          </a:p>
        </p:txBody>
      </p:sp>
      <p:grpSp>
        <p:nvGrpSpPr>
          <p:cNvPr id="1945" name="Google Shape;1945;p29"/>
          <p:cNvGrpSpPr/>
          <p:nvPr/>
        </p:nvGrpSpPr>
        <p:grpSpPr>
          <a:xfrm>
            <a:off x="3133557" y="1731871"/>
            <a:ext cx="980782" cy="877163"/>
            <a:chOff x="3354270" y="1731871"/>
            <a:chExt cx="980782" cy="877163"/>
          </a:xfrm>
        </p:grpSpPr>
        <p:sp>
          <p:nvSpPr>
            <p:cNvPr id="1946" name="Google Shape;1946;p29"/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>
              <a:off x="3354270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>
              <a:off x="4237469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>
              <a:off x="4234444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9"/>
            <p:cNvSpPr/>
            <p:nvPr/>
          </p:nvSpPr>
          <p:spPr>
            <a:xfrm>
              <a:off x="4234331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9"/>
            <p:cNvSpPr/>
            <p:nvPr/>
          </p:nvSpPr>
          <p:spPr>
            <a:xfrm>
              <a:off x="4234344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29"/>
          <p:cNvGrpSpPr/>
          <p:nvPr/>
        </p:nvGrpSpPr>
        <p:grpSpPr>
          <a:xfrm>
            <a:off x="5029673" y="1731871"/>
            <a:ext cx="980782" cy="877163"/>
            <a:chOff x="4808949" y="1731871"/>
            <a:chExt cx="980782" cy="877163"/>
          </a:xfrm>
        </p:grpSpPr>
        <p:sp>
          <p:nvSpPr>
            <p:cNvPr id="1967" name="Google Shape;1967;p29"/>
            <p:cNvSpPr/>
            <p:nvPr/>
          </p:nvSpPr>
          <p:spPr>
            <a:xfrm flipH="1">
              <a:off x="570127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9"/>
            <p:cNvSpPr/>
            <p:nvPr/>
          </p:nvSpPr>
          <p:spPr>
            <a:xfrm flipH="1">
              <a:off x="570127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9"/>
            <p:cNvSpPr/>
            <p:nvPr/>
          </p:nvSpPr>
          <p:spPr>
            <a:xfrm flipH="1">
              <a:off x="570127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9"/>
            <p:cNvSpPr/>
            <p:nvPr/>
          </p:nvSpPr>
          <p:spPr>
            <a:xfrm flipH="1">
              <a:off x="5022169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9"/>
            <p:cNvSpPr/>
            <p:nvPr/>
          </p:nvSpPr>
          <p:spPr>
            <a:xfrm flipH="1">
              <a:off x="500091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9"/>
            <p:cNvSpPr/>
            <p:nvPr/>
          </p:nvSpPr>
          <p:spPr>
            <a:xfrm flipH="1">
              <a:off x="500091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9"/>
            <p:cNvSpPr/>
            <p:nvPr/>
          </p:nvSpPr>
          <p:spPr>
            <a:xfrm flipH="1">
              <a:off x="500091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9"/>
            <p:cNvSpPr/>
            <p:nvPr/>
          </p:nvSpPr>
          <p:spPr>
            <a:xfrm flipH="1">
              <a:off x="5043555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9"/>
            <p:cNvSpPr/>
            <p:nvPr/>
          </p:nvSpPr>
          <p:spPr>
            <a:xfrm flipH="1">
              <a:off x="4909531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 flipH="1">
              <a:off x="4842376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 flipH="1">
              <a:off x="4808949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 flipH="1">
              <a:off x="4809062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 flipH="1">
              <a:off x="4833351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9"/>
            <p:cNvSpPr/>
            <p:nvPr/>
          </p:nvSpPr>
          <p:spPr>
            <a:xfrm>
              <a:off x="5261379" y="2081930"/>
              <a:ext cx="177029" cy="177029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noFill/>
            <a:ln w="4375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29"/>
          <p:cNvGrpSpPr/>
          <p:nvPr/>
        </p:nvGrpSpPr>
        <p:grpSpPr>
          <a:xfrm>
            <a:off x="3133557" y="3269746"/>
            <a:ext cx="980669" cy="877163"/>
            <a:chOff x="3354270" y="3269746"/>
            <a:chExt cx="980669" cy="877163"/>
          </a:xfrm>
        </p:grpSpPr>
        <p:sp>
          <p:nvSpPr>
            <p:cNvPr id="1988" name="Google Shape;1988;p29"/>
            <p:cNvSpPr/>
            <p:nvPr/>
          </p:nvSpPr>
          <p:spPr>
            <a:xfrm>
              <a:off x="3442605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3442605" y="337934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3442605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9"/>
            <p:cNvSpPr/>
            <p:nvPr/>
          </p:nvSpPr>
          <p:spPr>
            <a:xfrm>
              <a:off x="3488170" y="335796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9"/>
            <p:cNvSpPr/>
            <p:nvPr/>
          </p:nvSpPr>
          <p:spPr>
            <a:xfrm>
              <a:off x="4142970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4142970" y="340060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4142970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3466906" y="405844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3354270" y="326974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4237469" y="382090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4234331" y="348894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4234344" y="358031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5" name="Google Shape;2005;p29"/>
          <p:cNvGrpSpPr/>
          <p:nvPr/>
        </p:nvGrpSpPr>
        <p:grpSpPr>
          <a:xfrm>
            <a:off x="5029786" y="3269746"/>
            <a:ext cx="980669" cy="877163"/>
            <a:chOff x="4809062" y="3269746"/>
            <a:chExt cx="980669" cy="877163"/>
          </a:xfrm>
        </p:grpSpPr>
        <p:sp>
          <p:nvSpPr>
            <p:cNvPr id="2006" name="Google Shape;2006;p29"/>
            <p:cNvSpPr/>
            <p:nvPr/>
          </p:nvSpPr>
          <p:spPr>
            <a:xfrm flipH="1">
              <a:off x="5701275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 flipH="1">
              <a:off x="5701275" y="337934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9"/>
            <p:cNvSpPr/>
            <p:nvPr/>
          </p:nvSpPr>
          <p:spPr>
            <a:xfrm flipH="1">
              <a:off x="5701275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9"/>
            <p:cNvSpPr/>
            <p:nvPr/>
          </p:nvSpPr>
          <p:spPr>
            <a:xfrm flipH="1">
              <a:off x="5022169" y="335796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 flipH="1">
              <a:off x="5000910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9"/>
            <p:cNvSpPr/>
            <p:nvPr/>
          </p:nvSpPr>
          <p:spPr>
            <a:xfrm flipH="1">
              <a:off x="5000910" y="340060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9"/>
            <p:cNvSpPr/>
            <p:nvPr/>
          </p:nvSpPr>
          <p:spPr>
            <a:xfrm flipH="1">
              <a:off x="5000910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 flipH="1">
              <a:off x="5043555" y="405844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9"/>
            <p:cNvSpPr/>
            <p:nvPr/>
          </p:nvSpPr>
          <p:spPr>
            <a:xfrm flipH="1">
              <a:off x="4909531" y="326974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9"/>
            <p:cNvSpPr/>
            <p:nvPr/>
          </p:nvSpPr>
          <p:spPr>
            <a:xfrm flipH="1">
              <a:off x="4809062" y="348894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9"/>
            <p:cNvSpPr/>
            <p:nvPr/>
          </p:nvSpPr>
          <p:spPr>
            <a:xfrm flipH="1">
              <a:off x="4833351" y="358031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9"/>
            <p:cNvSpPr/>
            <p:nvPr/>
          </p:nvSpPr>
          <p:spPr>
            <a:xfrm flipH="1">
              <a:off x="4842376" y="382090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9"/>
          <p:cNvGrpSpPr/>
          <p:nvPr/>
        </p:nvGrpSpPr>
        <p:grpSpPr>
          <a:xfrm>
            <a:off x="4010567" y="2217025"/>
            <a:ext cx="1117490" cy="1716075"/>
            <a:chOff x="4010560" y="2217025"/>
            <a:chExt cx="1117490" cy="1716075"/>
          </a:xfrm>
        </p:grpSpPr>
        <p:sp>
          <p:nvSpPr>
            <p:cNvPr id="2025" name="Google Shape;2025;p29"/>
            <p:cNvSpPr/>
            <p:nvPr/>
          </p:nvSpPr>
          <p:spPr>
            <a:xfrm>
              <a:off x="4114325" y="23916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noFill/>
            <a:ln w="131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9"/>
            <p:cNvSpPr/>
            <p:nvPr/>
          </p:nvSpPr>
          <p:spPr>
            <a:xfrm>
              <a:off x="4626400" y="2217025"/>
              <a:ext cx="445675" cy="1608154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noFill/>
            <a:ln w="131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9"/>
            <p:cNvSpPr/>
            <p:nvPr/>
          </p:nvSpPr>
          <p:spPr>
            <a:xfrm rot="-5400000">
              <a:off x="4432796" y="1794789"/>
              <a:ext cx="174625" cy="1019097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noFill/>
            <a:ln w="131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9"/>
            <p:cNvSpPr/>
            <p:nvPr/>
          </p:nvSpPr>
          <p:spPr>
            <a:xfrm>
              <a:off x="5012675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9"/>
            <p:cNvSpPr/>
            <p:nvPr/>
          </p:nvSpPr>
          <p:spPr>
            <a:xfrm>
              <a:off x="5040950" y="37891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30" name="Google Shape;2030;p29"/>
            <p:cNvCxnSpPr/>
            <p:nvPr/>
          </p:nvCxnSpPr>
          <p:spPr>
            <a:xfrm>
              <a:off x="4015950" y="3933100"/>
              <a:ext cx="111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1" name="Google Shape;2031;p29"/>
            <p:cNvSpPr/>
            <p:nvPr/>
          </p:nvSpPr>
          <p:spPr>
            <a:xfrm>
              <a:off x="4084638" y="34550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9"/>
            <p:cNvSpPr/>
            <p:nvPr/>
          </p:nvSpPr>
          <p:spPr>
            <a:xfrm>
              <a:off x="4084638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Marketing, reach, soc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93" y="1862734"/>
            <a:ext cx="657441" cy="65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cial, influencer, media, marketing, trending, trend, bran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924" y="3388925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dget, cost, marketing, mon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342" y="1877974"/>
            <a:ext cx="561165" cy="5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traction, customer, inbound, loyalty, marketing, retention, traffic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813" y="3403982"/>
            <a:ext cx="584265" cy="58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uang lingkup</a:t>
            </a:r>
            <a:endParaRPr dirty="0"/>
          </a:p>
        </p:txBody>
      </p:sp>
      <p:sp>
        <p:nvSpPr>
          <p:cNvPr id="2038" name="Google Shape;2038;p30"/>
          <p:cNvSpPr txBox="1">
            <a:spLocks noGrp="1"/>
          </p:cNvSpPr>
          <p:nvPr>
            <p:ph type="subTitle" idx="1"/>
          </p:nvPr>
        </p:nvSpPr>
        <p:spPr>
          <a:xfrm>
            <a:off x="689520" y="2349862"/>
            <a:ext cx="3509700" cy="166246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Bagaimana</a:t>
            </a:r>
            <a:r>
              <a:rPr lang="en-US" dirty="0"/>
              <a:t> TEKNISI BAIK </a:t>
            </a:r>
            <a:r>
              <a:rPr lang="en-US" dirty="0" err="1"/>
              <a:t>bekerja</a:t>
            </a:r>
            <a:r>
              <a:rPr lang="en-US" dirty="0"/>
              <a:t>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Pembuatan</a:t>
            </a:r>
            <a:r>
              <a:rPr lang="en-US" dirty="0"/>
              <a:t> WEB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teknisi</a:t>
            </a:r>
            <a:r>
              <a:rPr lang="en-US" dirty="0"/>
              <a:t> dan </a:t>
            </a:r>
            <a:r>
              <a:rPr lang="en-US" dirty="0" err="1"/>
              <a:t>pelanggan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/>
              <a:t> di industry digital</a:t>
            </a:r>
            <a:endParaRPr dirty="0"/>
          </a:p>
        </p:txBody>
      </p:sp>
      <p:pic>
        <p:nvPicPr>
          <p:cNvPr id="2056" name="Picture 8" descr="Garage, mechanic, technician, tire, tyre, wheel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14" y="639760"/>
            <a:ext cx="3623946" cy="362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5"/>
          <p:cNvSpPr txBox="1">
            <a:spLocks noGrp="1"/>
          </p:cNvSpPr>
          <p:nvPr>
            <p:ph type="title" idx="2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286000" y="2221500"/>
            <a:ext cx="472008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HASIL DAN PEMBAHASAN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4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 </a:t>
            </a:r>
            <a:r>
              <a:rPr lang="en-ID" dirty="0"/>
              <a:t>PEMBUATAN WEB TEKNISI BAIK</a:t>
            </a:r>
            <a:endParaRPr dirty="0"/>
          </a:p>
        </p:txBody>
      </p:sp>
      <p:grpSp>
        <p:nvGrpSpPr>
          <p:cNvPr id="2400" name="Google Shape;2400;p42"/>
          <p:cNvGrpSpPr/>
          <p:nvPr/>
        </p:nvGrpSpPr>
        <p:grpSpPr>
          <a:xfrm>
            <a:off x="1988314" y="2550571"/>
            <a:ext cx="5188580" cy="979579"/>
            <a:chOff x="1977714" y="2446347"/>
            <a:chExt cx="5188580" cy="979579"/>
          </a:xfrm>
        </p:grpSpPr>
        <p:sp>
          <p:nvSpPr>
            <p:cNvPr id="2401" name="Google Shape;2401;p42"/>
            <p:cNvSpPr/>
            <p:nvPr/>
          </p:nvSpPr>
          <p:spPr>
            <a:xfrm rot="-5400000">
              <a:off x="3965014" y="459046"/>
              <a:ext cx="979579" cy="4954179"/>
            </a:xfrm>
            <a:custGeom>
              <a:avLst/>
              <a:gdLst/>
              <a:ahLst/>
              <a:cxnLst/>
              <a:rect l="l" t="t" r="r" b="b"/>
              <a:pathLst>
                <a:path w="3560" h="6367" fill="none" extrusionOk="0">
                  <a:moveTo>
                    <a:pt x="3559" y="6366"/>
                  </a:moveTo>
                  <a:lnTo>
                    <a:pt x="0" y="6366"/>
                  </a:lnTo>
                  <a:lnTo>
                    <a:pt x="0" y="0"/>
                  </a:lnTo>
                  <a:lnTo>
                    <a:pt x="355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2"/>
            <p:cNvSpPr/>
            <p:nvPr/>
          </p:nvSpPr>
          <p:spPr>
            <a:xfrm rot="-5400000">
              <a:off x="6786704" y="2818783"/>
              <a:ext cx="524464" cy="234716"/>
            </a:xfrm>
            <a:custGeom>
              <a:avLst/>
              <a:gdLst/>
              <a:ahLst/>
              <a:cxnLst/>
              <a:rect l="l" t="t" r="r" b="b"/>
              <a:pathLst>
                <a:path w="1906" h="853" fill="none" extrusionOk="0">
                  <a:moveTo>
                    <a:pt x="1905" y="853"/>
                  </a:moveTo>
                  <a:lnTo>
                    <a:pt x="0" y="853"/>
                  </a:lnTo>
                  <a:lnTo>
                    <a:pt x="0" y="0"/>
                  </a:lnTo>
                  <a:lnTo>
                    <a:pt x="1905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2"/>
            <p:cNvSpPr/>
            <p:nvPr/>
          </p:nvSpPr>
          <p:spPr>
            <a:xfrm rot="-5400000">
              <a:off x="6259221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2"/>
            <p:cNvSpPr/>
            <p:nvPr/>
          </p:nvSpPr>
          <p:spPr>
            <a:xfrm rot="-5400000">
              <a:off x="5859138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1"/>
                  </a:moveTo>
                  <a:lnTo>
                    <a:pt x="0" y="1229"/>
                  </a:lnTo>
                  <a:lnTo>
                    <a:pt x="2807" y="1229"/>
                  </a:lnTo>
                  <a:lnTo>
                    <a:pt x="28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2"/>
            <p:cNvSpPr/>
            <p:nvPr/>
          </p:nvSpPr>
          <p:spPr>
            <a:xfrm rot="-5400000">
              <a:off x="5455754" y="2763472"/>
              <a:ext cx="772663" cy="345332"/>
            </a:xfrm>
            <a:custGeom>
              <a:avLst/>
              <a:gdLst/>
              <a:ahLst/>
              <a:cxnLst/>
              <a:rect l="l" t="t" r="r" b="b"/>
              <a:pathLst>
                <a:path w="2808" h="1255" extrusionOk="0">
                  <a:moveTo>
                    <a:pt x="0" y="1"/>
                  </a:moveTo>
                  <a:lnTo>
                    <a:pt x="0" y="1254"/>
                  </a:lnTo>
                  <a:lnTo>
                    <a:pt x="2807" y="1254"/>
                  </a:lnTo>
                  <a:lnTo>
                    <a:pt x="28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2"/>
            <p:cNvSpPr/>
            <p:nvPr/>
          </p:nvSpPr>
          <p:spPr>
            <a:xfrm rot="-5400000">
              <a:off x="50523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2"/>
            <p:cNvSpPr/>
            <p:nvPr/>
          </p:nvSpPr>
          <p:spPr>
            <a:xfrm rot="-5400000">
              <a:off x="46525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2"/>
            <p:cNvSpPr/>
            <p:nvPr/>
          </p:nvSpPr>
          <p:spPr>
            <a:xfrm rot="-5400000">
              <a:off x="42527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2"/>
            <p:cNvSpPr/>
            <p:nvPr/>
          </p:nvSpPr>
          <p:spPr>
            <a:xfrm rot="-5400000">
              <a:off x="38529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2"/>
            <p:cNvSpPr/>
            <p:nvPr/>
          </p:nvSpPr>
          <p:spPr>
            <a:xfrm rot="-5400000">
              <a:off x="34531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2"/>
            <p:cNvSpPr/>
            <p:nvPr/>
          </p:nvSpPr>
          <p:spPr>
            <a:xfrm rot="-5400000">
              <a:off x="30533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2"/>
            <p:cNvSpPr/>
            <p:nvPr/>
          </p:nvSpPr>
          <p:spPr>
            <a:xfrm rot="-5400000">
              <a:off x="26535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2"/>
            <p:cNvSpPr/>
            <p:nvPr/>
          </p:nvSpPr>
          <p:spPr>
            <a:xfrm rot="-5400000">
              <a:off x="22537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2"/>
            <p:cNvSpPr/>
            <p:nvPr/>
          </p:nvSpPr>
          <p:spPr>
            <a:xfrm rot="-5400000">
              <a:off x="1853970" y="2767049"/>
              <a:ext cx="772663" cy="338178"/>
            </a:xfrm>
            <a:custGeom>
              <a:avLst/>
              <a:gdLst/>
              <a:ahLst/>
              <a:cxnLst/>
              <a:rect l="l" t="t" r="r" b="b"/>
              <a:pathLst>
                <a:path w="2808" h="1229" extrusionOk="0">
                  <a:moveTo>
                    <a:pt x="0" y="0"/>
                  </a:moveTo>
                  <a:lnTo>
                    <a:pt x="0" y="1228"/>
                  </a:lnTo>
                  <a:lnTo>
                    <a:pt x="2807" y="122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5" name="Google Shape;2415;p42"/>
          <p:cNvSpPr txBox="1"/>
          <p:nvPr/>
        </p:nvSpPr>
        <p:spPr>
          <a:xfrm>
            <a:off x="4080812" y="1768225"/>
            <a:ext cx="20910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Membangun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web,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berdasarkan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alur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program.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6" name="Google Shape;2416;p42"/>
          <p:cNvSpPr txBox="1"/>
          <p:nvPr/>
        </p:nvSpPr>
        <p:spPr>
          <a:xfrm>
            <a:off x="4052959" y="1404127"/>
            <a:ext cx="2091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Oktober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7" name="Google Shape;2417;p42"/>
          <p:cNvSpPr txBox="1"/>
          <p:nvPr/>
        </p:nvSpPr>
        <p:spPr>
          <a:xfrm>
            <a:off x="766213" y="1768225"/>
            <a:ext cx="2042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Perencanaan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ide Web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Teknisi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Baik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8" name="Google Shape;2418;p42"/>
          <p:cNvSpPr txBox="1"/>
          <p:nvPr/>
        </p:nvSpPr>
        <p:spPr>
          <a:xfrm>
            <a:off x="626225" y="1451425"/>
            <a:ext cx="20421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aGUSTUS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9" name="Google Shape;2419;p42"/>
          <p:cNvSpPr txBox="1"/>
          <p:nvPr/>
        </p:nvSpPr>
        <p:spPr>
          <a:xfrm>
            <a:off x="6286788" y="3983997"/>
            <a:ext cx="20910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inising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dan Testing web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0" name="Google Shape;2420;p42"/>
          <p:cNvSpPr txBox="1"/>
          <p:nvPr/>
        </p:nvSpPr>
        <p:spPr>
          <a:xfrm>
            <a:off x="6286795" y="3667200"/>
            <a:ext cx="2091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november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21" name="Google Shape;2421;p42"/>
          <p:cNvSpPr txBox="1"/>
          <p:nvPr/>
        </p:nvSpPr>
        <p:spPr>
          <a:xfrm>
            <a:off x="2869839" y="3983997"/>
            <a:ext cx="2042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Pembuatan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alur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program.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2" name="Google Shape;2422;p42"/>
          <p:cNvSpPr txBox="1"/>
          <p:nvPr/>
        </p:nvSpPr>
        <p:spPr>
          <a:xfrm>
            <a:off x="2869846" y="3667200"/>
            <a:ext cx="20421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September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423" name="Google Shape;2423;p42"/>
          <p:cNvCxnSpPr>
            <a:stCxn id="2417" idx="2"/>
          </p:cNvCxnSpPr>
          <p:nvPr/>
        </p:nvCxnSpPr>
        <p:spPr>
          <a:xfrm rot="-5400000" flipH="1">
            <a:off x="1664563" y="2536225"/>
            <a:ext cx="731700" cy="486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24" name="Google Shape;2424;p42"/>
          <p:cNvCxnSpPr>
            <a:stCxn id="2420" idx="0"/>
          </p:cNvCxnSpPr>
          <p:nvPr/>
        </p:nvCxnSpPr>
        <p:spPr>
          <a:xfrm rot="5400000" flipH="1">
            <a:off x="6696595" y="3031500"/>
            <a:ext cx="626400" cy="645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25" name="Google Shape;2425;p42"/>
          <p:cNvCxnSpPr>
            <a:stCxn id="2421" idx="1"/>
          </p:cNvCxnSpPr>
          <p:nvPr/>
        </p:nvCxnSpPr>
        <p:spPr>
          <a:xfrm rot="10800000" flipH="1">
            <a:off x="2869839" y="3049347"/>
            <a:ext cx="875100" cy="1257300"/>
          </a:xfrm>
          <a:prstGeom prst="bentConnector4">
            <a:avLst>
              <a:gd name="adj1" fmla="val -26121"/>
              <a:gd name="adj2" fmla="val 5506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26" name="Google Shape;2426;p42"/>
          <p:cNvCxnSpPr>
            <a:cxnSpLocks/>
          </p:cNvCxnSpPr>
          <p:nvPr/>
        </p:nvCxnSpPr>
        <p:spPr>
          <a:xfrm rot="-5400000" flipH="1">
            <a:off x="4944951" y="2536377"/>
            <a:ext cx="644700" cy="435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605</Words>
  <Application>Microsoft Office PowerPoint</Application>
  <PresentationFormat>On-screen Show (16:9)</PresentationFormat>
  <Paragraphs>92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Bebas Neue</vt:lpstr>
      <vt:lpstr>Arial</vt:lpstr>
      <vt:lpstr>Roboto</vt:lpstr>
      <vt:lpstr>Computer Science Proposal by Slidesgo</vt:lpstr>
      <vt:lpstr>Teknisi baik</vt:lpstr>
      <vt:lpstr>Kelompok kami</vt:lpstr>
      <vt:lpstr>Bahasan presentasi</vt:lpstr>
      <vt:lpstr>01</vt:lpstr>
      <vt:lpstr>Latar belakang</vt:lpstr>
      <vt:lpstr>Tujuan teknisi baik</vt:lpstr>
      <vt:lpstr>Ruang lingkup</vt:lpstr>
      <vt:lpstr>02</vt:lpstr>
      <vt:lpstr>TIMELINE PEMBUATAN WEB TEKNISI BAIK</vt:lpstr>
      <vt:lpstr>Pembuatan teknisi baik</vt:lpstr>
      <vt:lpstr>Alur web teknisi baik</vt:lpstr>
      <vt:lpstr>PROJECT GOALS teknisi baik</vt:lpstr>
      <vt:lpstr>03</vt:lpstr>
      <vt:lpstr>Kesimpulan</vt:lpstr>
      <vt:lpstr>Saran</vt:lpstr>
      <vt:lpstr>RESOURCES</vt:lpstr>
      <vt:lpstr>DEMO WEBSITE TEKNISI BAIK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Teknisi baik</dc:title>
  <dc:creator>user</dc:creator>
  <cp:lastModifiedBy>wahyudi -</cp:lastModifiedBy>
  <cp:revision>43</cp:revision>
  <dcterms:modified xsi:type="dcterms:W3CDTF">2021-12-16T13:49:53Z</dcterms:modified>
</cp:coreProperties>
</file>