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8" r:id="rId12"/>
    <p:sldId id="259" r:id="rId13"/>
    <p:sldId id="260" r:id="rId14"/>
    <p:sldId id="261" r:id="rId15"/>
    <p:sldId id="257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60"/>
  </p:normalViewPr>
  <p:slideViewPr>
    <p:cSldViewPr>
      <p:cViewPr varScale="1">
        <p:scale>
          <a:sx n="66" d="100"/>
          <a:sy n="66" d="100"/>
        </p:scale>
        <p:origin x="-12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CC42-BD0A-4B6F-AB0B-14BBAC662100}" type="datetimeFigureOut">
              <a:rPr lang="zh-TW" altLang="en-US" smtClean="0"/>
              <a:pPr/>
              <a:t>2013/12/4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647F-176D-4551-B6E4-3878DC903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CC42-BD0A-4B6F-AB0B-14BBAC662100}" type="datetimeFigureOut">
              <a:rPr lang="zh-TW" altLang="en-US" smtClean="0"/>
              <a:pPr/>
              <a:t>2013/12/4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647F-176D-4551-B6E4-3878DC903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CC42-BD0A-4B6F-AB0B-14BBAC662100}" type="datetimeFigureOut">
              <a:rPr lang="zh-TW" altLang="en-US" smtClean="0"/>
              <a:pPr/>
              <a:t>2013/12/4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647F-176D-4551-B6E4-3878DC903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CC42-BD0A-4B6F-AB0B-14BBAC662100}" type="datetimeFigureOut">
              <a:rPr lang="zh-TW" altLang="en-US" smtClean="0"/>
              <a:pPr/>
              <a:t>2013/12/4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647F-176D-4551-B6E4-3878DC903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CC42-BD0A-4B6F-AB0B-14BBAC662100}" type="datetimeFigureOut">
              <a:rPr lang="zh-TW" altLang="en-US" smtClean="0"/>
              <a:pPr/>
              <a:t>2013/12/4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647F-176D-4551-B6E4-3878DC903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CC42-BD0A-4B6F-AB0B-14BBAC662100}" type="datetimeFigureOut">
              <a:rPr lang="zh-TW" altLang="en-US" smtClean="0"/>
              <a:pPr/>
              <a:t>2013/12/4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647F-176D-4551-B6E4-3878DC903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CC42-BD0A-4B6F-AB0B-14BBAC662100}" type="datetimeFigureOut">
              <a:rPr lang="zh-TW" altLang="en-US" smtClean="0"/>
              <a:pPr/>
              <a:t>2013/12/4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647F-176D-4551-B6E4-3878DC903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CC42-BD0A-4B6F-AB0B-14BBAC662100}" type="datetimeFigureOut">
              <a:rPr lang="zh-TW" altLang="en-US" smtClean="0"/>
              <a:pPr/>
              <a:t>2013/12/4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647F-176D-4551-B6E4-3878DC903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CC42-BD0A-4B6F-AB0B-14BBAC662100}" type="datetimeFigureOut">
              <a:rPr lang="zh-TW" altLang="en-US" smtClean="0"/>
              <a:pPr/>
              <a:t>2013/12/4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647F-176D-4551-B6E4-3878DC903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CC42-BD0A-4B6F-AB0B-14BBAC662100}" type="datetimeFigureOut">
              <a:rPr lang="zh-TW" altLang="en-US" smtClean="0"/>
              <a:pPr/>
              <a:t>2013/12/4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647F-176D-4551-B6E4-3878DC903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CC42-BD0A-4B6F-AB0B-14BBAC662100}" type="datetimeFigureOut">
              <a:rPr lang="zh-TW" altLang="en-US" smtClean="0"/>
              <a:pPr/>
              <a:t>2013/12/4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7647F-176D-4551-B6E4-3878DC903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BCC42-BD0A-4B6F-AB0B-14BBAC662100}" type="datetimeFigureOut">
              <a:rPr lang="zh-TW" altLang="en-US" smtClean="0"/>
              <a:pPr/>
              <a:t>2013/12/4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7647F-176D-4551-B6E4-3878DC9033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Syndrome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Syndrome </a:t>
            </a:r>
            <a:r>
              <a:rPr lang="en-US" altLang="zh-TW" dirty="0" smtClean="0">
                <a:sym typeface="Wingdings" pitchFamily="2" charset="2"/>
              </a:rPr>
              <a:t> </a:t>
            </a:r>
            <a:r>
              <a:rPr lang="en-US" altLang="zh-TW" dirty="0" err="1" smtClean="0">
                <a:sym typeface="Wingdings" pitchFamily="2" charset="2"/>
              </a:rPr>
              <a:t>Acutepoint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zh-TW" altLang="en-US" dirty="0" smtClean="0">
                <a:sym typeface="Wingdings" pitchFamily="2" charset="2"/>
              </a:rPr>
              <a:t>偏頭痛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zh-TW" altLang="en-US" dirty="0" smtClean="0">
                <a:sym typeface="Wingdings" pitchFamily="2" charset="2"/>
              </a:rPr>
              <a:t>五十肩</a:t>
            </a:r>
            <a:r>
              <a:rPr lang="en-US" altLang="zh-TW" dirty="0" smtClean="0">
                <a:sym typeface="Wingdings" pitchFamily="2" charset="2"/>
              </a:rPr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Acutepoint</a:t>
            </a:r>
            <a:r>
              <a:rPr lang="en-US" altLang="zh-TW" dirty="0" smtClean="0"/>
              <a:t> lists—for </a:t>
            </a:r>
            <a:r>
              <a:rPr lang="zh-TW" altLang="en-US" dirty="0" smtClean="0"/>
              <a:t>偏頭痛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D:\Chinese\穴位資料\偏頭痛穴位\頭痛穴位治療 DIY.files\headache_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700808"/>
            <a:ext cx="1285875" cy="1838325"/>
          </a:xfrm>
          <a:prstGeom prst="rect">
            <a:avLst/>
          </a:prstGeom>
          <a:noFill/>
        </p:spPr>
      </p:pic>
      <p:pic>
        <p:nvPicPr>
          <p:cNvPr id="1027" name="Picture 3" descr="D:\Chinese\穴位資料\偏頭痛穴位\頭痛穴位治療 DIY.files\headache_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861048"/>
            <a:ext cx="1381125" cy="2114550"/>
          </a:xfrm>
          <a:prstGeom prst="rect">
            <a:avLst/>
          </a:prstGeom>
          <a:noFill/>
        </p:spPr>
      </p:pic>
      <p:pic>
        <p:nvPicPr>
          <p:cNvPr id="1028" name="Picture 4" descr="D:\Chinese\穴位資料\偏頭痛穴位\頭痛穴位治療 DIY.files\headache_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933056"/>
            <a:ext cx="1381125" cy="2114550"/>
          </a:xfrm>
          <a:prstGeom prst="rect">
            <a:avLst/>
          </a:prstGeom>
          <a:noFill/>
        </p:spPr>
      </p:pic>
      <p:pic>
        <p:nvPicPr>
          <p:cNvPr id="1029" name="Picture 5" descr="D:\Chinese\穴位資料\偏頭痛穴位\頭痛穴位治療 DIY.files\headache_3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3933056"/>
            <a:ext cx="1571625" cy="1962150"/>
          </a:xfrm>
          <a:prstGeom prst="rect">
            <a:avLst/>
          </a:prstGeom>
          <a:noFill/>
        </p:spPr>
      </p:pic>
      <p:pic>
        <p:nvPicPr>
          <p:cNvPr id="1030" name="Picture 6" descr="D:\Chinese\穴位資料\偏頭痛穴位\頭痛穴位治療 DIY.files\headache_4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4" y="1916832"/>
            <a:ext cx="1809750" cy="1352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Transparent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 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Choose syndrome part</a:t>
            </a:r>
          </a:p>
          <a:p>
            <a:endParaRPr lang="zh-TW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268760"/>
            <a:ext cx="352462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996952"/>
            <a:ext cx="3384376" cy="327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1331640" y="836712"/>
            <a:ext cx="432000" cy="43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笑臉 2"/>
          <p:cNvSpPr/>
          <p:nvPr/>
        </p:nvSpPr>
        <p:spPr>
          <a:xfrm>
            <a:off x="4067944" y="1556792"/>
            <a:ext cx="432000" cy="432000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5796136" y="2924944"/>
            <a:ext cx="1440000" cy="144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向右箭號 5"/>
          <p:cNvSpPr>
            <a:spLocks/>
          </p:cNvSpPr>
          <p:nvPr/>
        </p:nvSpPr>
        <p:spPr>
          <a:xfrm>
            <a:off x="1403648" y="3284984"/>
            <a:ext cx="432000" cy="432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 UI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General</a:t>
            </a:r>
          </a:p>
          <a:p>
            <a:r>
              <a:rPr lang="en-US" altLang="zh-TW" dirty="0" smtClean="0"/>
              <a:t>Head</a:t>
            </a:r>
          </a:p>
          <a:p>
            <a:r>
              <a:rPr lang="en-US" altLang="zh-TW" dirty="0" smtClean="0"/>
              <a:t>Chest</a:t>
            </a:r>
          </a:p>
          <a:p>
            <a:r>
              <a:rPr lang="en-US" altLang="zh-TW" dirty="0" smtClean="0"/>
              <a:t>Back</a:t>
            </a:r>
          </a:p>
          <a:p>
            <a:r>
              <a:rPr lang="en-US" altLang="zh-TW" dirty="0" smtClean="0"/>
              <a:t>Stomach</a:t>
            </a:r>
          </a:p>
          <a:p>
            <a:r>
              <a:rPr lang="en-US" altLang="zh-TW" dirty="0" smtClean="0"/>
              <a:t>Arms</a:t>
            </a:r>
          </a:p>
          <a:p>
            <a:r>
              <a:rPr lang="en-US" altLang="zh-TW" dirty="0" smtClean="0"/>
              <a:t>Legs</a:t>
            </a:r>
            <a:endParaRPr lang="zh-TW" altLang="en-US" dirty="0"/>
          </a:p>
        </p:txBody>
      </p:sp>
      <p:pic>
        <p:nvPicPr>
          <p:cNvPr id="1026" name="Picture 2" descr="D:\Projects\Chinese\3D_Model\test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980728"/>
            <a:ext cx="3071745" cy="5492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General	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Common Cold</a:t>
            </a:r>
          </a:p>
          <a:p>
            <a:r>
              <a:rPr lang="en-US" altLang="zh-TW" dirty="0" smtClean="0"/>
              <a:t>Fever</a:t>
            </a:r>
          </a:p>
          <a:p>
            <a:r>
              <a:rPr lang="en-US" altLang="zh-TW" dirty="0" smtClean="0"/>
              <a:t>Tiredness</a:t>
            </a:r>
          </a:p>
          <a:p>
            <a:r>
              <a:rPr lang="en-US" altLang="zh-TW" dirty="0" smtClean="0"/>
              <a:t>Restlessness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Head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Headache</a:t>
            </a:r>
          </a:p>
          <a:p>
            <a:r>
              <a:rPr lang="en-US" altLang="zh-TW" dirty="0" smtClean="0"/>
              <a:t>Sore/Tired Eyes</a:t>
            </a:r>
          </a:p>
          <a:p>
            <a:r>
              <a:rPr lang="en-US" altLang="zh-TW" dirty="0" smtClean="0"/>
              <a:t>Stuffy Nose</a:t>
            </a:r>
          </a:p>
          <a:p>
            <a:r>
              <a:rPr lang="en-US" altLang="zh-TW" dirty="0" smtClean="0"/>
              <a:t>Runny Nose</a:t>
            </a:r>
          </a:p>
          <a:p>
            <a:r>
              <a:rPr lang="en-US" altLang="zh-TW" dirty="0" smtClean="0"/>
              <a:t>Ear ache</a:t>
            </a:r>
          </a:p>
          <a:p>
            <a:r>
              <a:rPr lang="en-US" altLang="zh-TW" dirty="0" smtClean="0"/>
              <a:t>Toothache</a:t>
            </a:r>
          </a:p>
          <a:p>
            <a:r>
              <a:rPr lang="en-US" altLang="zh-TW" dirty="0" smtClean="0"/>
              <a:t>Neck Pain</a:t>
            </a:r>
          </a:p>
          <a:p>
            <a:r>
              <a:rPr lang="en-US" altLang="zh-TW" dirty="0" smtClean="0"/>
              <a:t>Sore Throat</a:t>
            </a:r>
          </a:p>
          <a:p>
            <a:r>
              <a:rPr lang="en-US" altLang="zh-TW" dirty="0" smtClean="0"/>
              <a:t>Cough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060848"/>
            <a:ext cx="2808312" cy="33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Chest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Chesty Cough</a:t>
            </a:r>
          </a:p>
          <a:p>
            <a:r>
              <a:rPr lang="en-US" altLang="zh-TW" dirty="0" smtClean="0"/>
              <a:t>Heart Burn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772816"/>
            <a:ext cx="26003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Upperback</a:t>
            </a:r>
            <a:r>
              <a:rPr lang="en-US" altLang="zh-TW" dirty="0" smtClean="0"/>
              <a:t> Stiffness</a:t>
            </a:r>
          </a:p>
          <a:p>
            <a:r>
              <a:rPr lang="en-US" altLang="zh-TW" dirty="0" err="1" smtClean="0"/>
              <a:t>Lowerback</a:t>
            </a:r>
            <a:r>
              <a:rPr lang="en-US" altLang="zh-TW" dirty="0" smtClean="0"/>
              <a:t> Pain</a:t>
            </a:r>
          </a:p>
          <a:p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Stomach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Indigestion</a:t>
            </a:r>
          </a:p>
          <a:p>
            <a:r>
              <a:rPr lang="en-US" altLang="zh-TW" dirty="0" smtClean="0"/>
              <a:t>Diarrhea</a:t>
            </a:r>
          </a:p>
          <a:p>
            <a:r>
              <a:rPr lang="en-US" altLang="zh-TW" dirty="0" smtClean="0"/>
              <a:t>Heartburn</a:t>
            </a:r>
          </a:p>
          <a:p>
            <a:r>
              <a:rPr lang="en-US" altLang="zh-TW" dirty="0" smtClean="0"/>
              <a:t>Flatulence</a:t>
            </a:r>
          </a:p>
          <a:p>
            <a:r>
              <a:rPr lang="en-US" altLang="zh-TW" dirty="0" smtClean="0"/>
              <a:t>Nausea/</a:t>
            </a:r>
            <a:r>
              <a:rPr lang="en-US" altLang="zh-TW" dirty="0" err="1" smtClean="0"/>
              <a:t>Vomitting</a:t>
            </a:r>
            <a:endParaRPr lang="en-US" altLang="zh-TW" dirty="0" smtClean="0"/>
          </a:p>
          <a:p>
            <a:r>
              <a:rPr lang="en-US" altLang="zh-TW" dirty="0" smtClean="0"/>
              <a:t>Constipation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2060848"/>
            <a:ext cx="24003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Arms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Shoulder pain</a:t>
            </a:r>
          </a:p>
          <a:p>
            <a:r>
              <a:rPr lang="en-US" altLang="zh-TW" dirty="0" smtClean="0"/>
              <a:t>Elbow Pain</a:t>
            </a:r>
          </a:p>
          <a:p>
            <a:r>
              <a:rPr lang="en-US" altLang="zh-TW" dirty="0" smtClean="0"/>
              <a:t>Wrist Pain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844824"/>
            <a:ext cx="25527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Legs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Hip Pain</a:t>
            </a:r>
          </a:p>
          <a:p>
            <a:r>
              <a:rPr lang="en-US" altLang="zh-TW" dirty="0" smtClean="0"/>
              <a:t>Knee Pain</a:t>
            </a:r>
          </a:p>
          <a:p>
            <a:r>
              <a:rPr lang="en-US" altLang="zh-TW" dirty="0" smtClean="0"/>
              <a:t>Ankle Pain</a:t>
            </a:r>
          </a:p>
          <a:p>
            <a:r>
              <a:rPr lang="en-US" altLang="zh-TW" dirty="0" smtClean="0"/>
              <a:t>Heel Pain</a:t>
            </a:r>
          </a:p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4225" y="1528763"/>
            <a:ext cx="24955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102</Words>
  <Application>Microsoft Office PowerPoint</Application>
  <PresentationFormat>如螢幕大小 (4:3)</PresentationFormat>
  <Paragraphs>54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投影片 1</vt:lpstr>
      <vt:lpstr>Main UI (1)</vt:lpstr>
      <vt:lpstr>General  (2)</vt:lpstr>
      <vt:lpstr>Head (2)</vt:lpstr>
      <vt:lpstr>Chest (2)</vt:lpstr>
      <vt:lpstr>Back (2)</vt:lpstr>
      <vt:lpstr>Stomach (2)</vt:lpstr>
      <vt:lpstr>Arms (2)</vt:lpstr>
      <vt:lpstr>Legs (2)</vt:lpstr>
      <vt:lpstr>投影片 10</vt:lpstr>
      <vt:lpstr>Syndrome lists</vt:lpstr>
      <vt:lpstr>Acutepoint lists—for 偏頭痛</vt:lpstr>
      <vt:lpstr>3D</vt:lpstr>
      <vt:lpstr>Transparent</vt:lpstr>
      <vt:lpstr>Main UI</vt:lpstr>
      <vt:lpstr>投影片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asus</dc:creator>
  <cp:lastModifiedBy>asus</cp:lastModifiedBy>
  <cp:revision>55</cp:revision>
  <dcterms:created xsi:type="dcterms:W3CDTF">2013-03-04T18:15:42Z</dcterms:created>
  <dcterms:modified xsi:type="dcterms:W3CDTF">2013-12-05T07:03:53Z</dcterms:modified>
</cp:coreProperties>
</file>