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6" r:id="rId11"/>
    <p:sldId id="264" r:id="rId12"/>
    <p:sldId id="268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5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5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1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3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4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0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3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5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6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AC3B-4193-4E1B-B421-B9336017F935}" type="datetimeFigureOut">
              <a:rPr lang="zh-CN" altLang="en-US" smtClean="0"/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7FA5-D899-41B0-9E42-2C8135AFE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.com.cn/cssref/css_selector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://www.w3school.com.cn/css/css_positioning_floating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ncloud.cn/kancloud/javascript-standards-reference/4644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ncloud.cn/kancloud/javascript-standards-reference/46532" TargetMode="External"/><Relationship Id="rId2" Type="http://schemas.openxmlformats.org/officeDocument/2006/relationships/hyperlink" Target="http://www.w3school.com.c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mooc.com/" TargetMode="External"/><Relationship Id="rId4" Type="http://schemas.openxmlformats.org/officeDocument/2006/relationships/hyperlink" Target="http://www.zhangxinxu.com/wordpres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D570 </a:t>
            </a:r>
            <a:r>
              <a:rPr lang="zh-CN" altLang="en-US" dirty="0" smtClean="0"/>
              <a:t>郭宇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0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www.w3school.com.cn/cssref/css_selectors.asp</a:t>
            </a:r>
            <a:endParaRPr lang="en-US" altLang="zh-CN" dirty="0" smtClean="0"/>
          </a:p>
          <a:p>
            <a:r>
              <a:rPr lang="zh-CN" altLang="en-US" dirty="0" smtClean="0"/>
              <a:t>常用：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95" y="2416662"/>
            <a:ext cx="8466667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盒模型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CSS 框模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575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框模型实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7" y="1920557"/>
            <a:ext cx="32480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/>
              <a:t>盒模型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r>
              <a:rPr lang="en-US" altLang="zh-CN" dirty="0" smtClean="0"/>
              <a:t>Margin-top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margin-bottom </a:t>
            </a:r>
            <a:r>
              <a:rPr lang="zh-CN" altLang="en-US" dirty="0" smtClean="0"/>
              <a:t>会重合 两个块元素之间的间隔取其最大值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6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定位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相对定位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设置</a:t>
            </a:r>
            <a:r>
              <a:rPr lang="zh-CN" altLang="en-US" b="1" dirty="0"/>
              <a:t>为相对定位的元素框会偏移某个距离。元素仍然保持其未定位前的形状，它原本所占的空间仍保留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2050" name="Picture 2" descr="CSS 相对定位实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90" y="3573009"/>
            <a:ext cx="50673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5990" y="2957589"/>
            <a:ext cx="6035040" cy="2500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#box_relative { position: relative; left: 30px; top: 20px; 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定位</a:t>
            </a:r>
            <a:r>
              <a:rPr lang="en-US" altLang="zh-CN" dirty="0" smtClean="0"/>
              <a:t>-</a:t>
            </a:r>
            <a:r>
              <a:rPr lang="zh-CN" altLang="en-US" dirty="0" smtClean="0"/>
              <a:t>绝对定位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设置为绝对定位的元素框从文档流完全删除，并相对于其包含块定位，包含块可能是文档中的另一个元素或者是初始包含块。元素原先在正常文档流中所占的空间会关闭，就好像该元素原来不存在一样。元素定位后生成一个块级框，而不论原来它在正常流中生成何种类型的框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  <p:pic>
        <p:nvPicPr>
          <p:cNvPr id="3074" name="Picture 2" descr="CSS 绝对定位实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0224"/>
            <a:ext cx="50673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3876275"/>
            <a:ext cx="8523514" cy="2500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#box_relative { position: absolute; left: 30px; top: 20px; 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84" y="3388957"/>
            <a:ext cx="7761905" cy="3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133" y="5702580"/>
            <a:ext cx="7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定位</a:t>
            </a:r>
            <a:r>
              <a:rPr lang="en-US" altLang="zh-CN" dirty="0" smtClean="0"/>
              <a:t>-</a:t>
            </a:r>
            <a:r>
              <a:rPr lang="zh-CN" altLang="en-US" dirty="0" smtClean="0"/>
              <a:t>浮动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浮动的框可以向左或向右移动，直到它的外边缘碰到包含框或另一个浮动框的边框为止。</a:t>
            </a:r>
            <a:endParaRPr lang="zh-CN" altLang="en-US" dirty="0"/>
          </a:p>
          <a:p>
            <a:r>
              <a:rPr lang="zh-CN" altLang="en-US" b="1" dirty="0"/>
              <a:t>由于浮动框不在文档的普通流中，所以文档的普通流中的块框表现得就像浮动框不存在一样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dirty="0">
                <a:hlinkClick r:id="rId2"/>
              </a:rPr>
              <a:t>http://www.w3school.com.cn/css/css_positioning_floating.asp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CSS 浮动实例 - 向右浮动的元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3" y="4227240"/>
            <a:ext cx="50101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4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www.kancloud.cn/kancloud/javascript-standards-reference/46443</a:t>
            </a:r>
            <a:endParaRPr lang="en-US" altLang="zh-CN" dirty="0" smtClean="0"/>
          </a:p>
          <a:p>
            <a:r>
              <a:rPr lang="zh-CN" altLang="en-US" dirty="0" smtClean="0"/>
              <a:t>定义变量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16992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(m === 0)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else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(m === 1)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else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(m === 2)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else {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62712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(fruit) {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...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...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// ...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08432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){ statement }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54152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(initialize; test; increment)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statement }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变量类型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数值：整数 浮点数 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对象：</a:t>
            </a:r>
            <a:r>
              <a:rPr lang="en-US" altLang="zh-CN" dirty="0" smtClean="0"/>
              <a:t>{}</a:t>
            </a:r>
          </a:p>
          <a:p>
            <a:r>
              <a:rPr lang="zh-CN" altLang="en-US" dirty="0" smtClean="0"/>
              <a:t>数组：</a:t>
            </a:r>
            <a:r>
              <a:rPr lang="en-US" altLang="zh-CN" dirty="0" smtClean="0"/>
              <a:t>[]</a:t>
            </a:r>
          </a:p>
          <a:p>
            <a:r>
              <a:rPr lang="zh-CN" altLang="en-US" dirty="0" smtClean="0"/>
              <a:t>函数：</a:t>
            </a:r>
            <a:r>
              <a:rPr lang="en-US" altLang="zh-CN" dirty="0" smtClean="0"/>
              <a:t>function</a:t>
            </a:r>
          </a:p>
          <a:p>
            <a:r>
              <a:rPr lang="zh-CN" altLang="en-US" dirty="0" smtClean="0"/>
              <a:t>多使用</a:t>
            </a:r>
            <a:r>
              <a:rPr lang="en-US" altLang="zh-CN" smtClean="0"/>
              <a:t>console.log();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JS-DOM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是文档对象模型（</a:t>
            </a:r>
            <a:r>
              <a:rPr lang="en-US" altLang="zh-CN" dirty="0"/>
              <a:t>Document Object Model</a:t>
            </a:r>
            <a:r>
              <a:rPr lang="zh-CN" altLang="en-US" dirty="0"/>
              <a:t>）的简称，它的基本思想是把结构化文档（比如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）解析成一系列的节点，再由这些节点组成一个树状结构（</a:t>
            </a:r>
            <a:r>
              <a:rPr lang="en-US" altLang="zh-CN" dirty="0"/>
              <a:t>DOM Tree</a:t>
            </a:r>
            <a:r>
              <a:rPr lang="zh-CN" altLang="en-US" dirty="0"/>
              <a:t>）。所有的节点和最终的树状结构，都有规范的对外接口，以达到使用编程语言操作文档的目的（比如增删内容）。所以，</a:t>
            </a:r>
            <a:r>
              <a:rPr lang="en-US" altLang="zh-CN" dirty="0"/>
              <a:t>DOM</a:t>
            </a:r>
            <a:r>
              <a:rPr lang="zh-CN" altLang="en-US" dirty="0"/>
              <a:t>可以理解成文档（</a:t>
            </a:r>
            <a:r>
              <a:rPr lang="en-US" altLang="zh-CN" dirty="0"/>
              <a:t>HTML</a:t>
            </a:r>
            <a:r>
              <a:rPr lang="zh-CN" altLang="en-US" dirty="0"/>
              <a:t>文档、</a:t>
            </a:r>
            <a:r>
              <a:rPr lang="en-US" altLang="zh-CN" dirty="0"/>
              <a:t>XML</a:t>
            </a:r>
            <a:r>
              <a:rPr lang="zh-CN" altLang="en-US" dirty="0"/>
              <a:t>文档和</a:t>
            </a:r>
            <a:r>
              <a:rPr lang="en-US" altLang="zh-CN" dirty="0"/>
              <a:t>SVG</a:t>
            </a:r>
            <a:r>
              <a:rPr lang="zh-CN" altLang="en-US" dirty="0"/>
              <a:t>文档）的编程接口。</a:t>
            </a:r>
          </a:p>
        </p:txBody>
      </p:sp>
      <p:pic>
        <p:nvPicPr>
          <p:cNvPr id="6146" name="Picture 2" descr="HTML DOM Nod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38" y="4324349"/>
            <a:ext cx="46291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JS-DOM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nextSibling</a:t>
            </a:r>
            <a:r>
              <a:rPr lang="zh-CN" altLang="en-US" dirty="0" smtClean="0"/>
              <a:t>：</a:t>
            </a:r>
            <a:r>
              <a:rPr lang="en-US" altLang="zh-CN" dirty="0" err="1"/>
              <a:t>nextsibling</a:t>
            </a:r>
            <a:r>
              <a:rPr lang="zh-CN" altLang="en-US" dirty="0"/>
              <a:t>属性返回紧跟在当前节点后面的第一个同级节点。如果当前节点后面没有同级节点，则返回</a:t>
            </a:r>
            <a:r>
              <a:rPr lang="en-US" altLang="zh-CN" dirty="0"/>
              <a:t>null</a:t>
            </a:r>
            <a:r>
              <a:rPr lang="zh-CN" altLang="en-US" dirty="0"/>
              <a:t>。注意，该属性还包括文本节点和评论节点。因此如果当前节点后面有空格，该属性会返回一个文本节点，内容为</a:t>
            </a:r>
            <a:r>
              <a:rPr lang="zh-CN" altLang="en-US" dirty="0" smtClean="0"/>
              <a:t>空格</a:t>
            </a:r>
            <a:endParaRPr lang="en-US" altLang="zh-CN" dirty="0" smtClean="0"/>
          </a:p>
          <a:p>
            <a:r>
              <a:rPr lang="en-US" altLang="zh-CN" dirty="0" err="1" smtClean="0"/>
              <a:t>previousSibling</a:t>
            </a:r>
            <a:r>
              <a:rPr lang="zh-CN" altLang="en-US" dirty="0" smtClean="0"/>
              <a:t>：类似于</a:t>
            </a:r>
            <a:r>
              <a:rPr lang="en-US" altLang="zh-CN" dirty="0" err="1" smtClean="0"/>
              <a:t>nextSibling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换成前一个</a:t>
            </a:r>
            <a:endParaRPr lang="en-US" altLang="zh-CN" dirty="0" smtClean="0"/>
          </a:p>
          <a:p>
            <a:r>
              <a:rPr lang="en-US" altLang="zh-CN" dirty="0" err="1" smtClean="0"/>
              <a:t>parentNode</a:t>
            </a:r>
            <a:r>
              <a:rPr lang="zh-CN" altLang="en-US" dirty="0"/>
              <a:t>：</a:t>
            </a:r>
            <a:r>
              <a:rPr lang="zh-CN" altLang="en-US" dirty="0" smtClean="0"/>
              <a:t>父节点</a:t>
            </a:r>
            <a:endParaRPr lang="en-US" altLang="zh-CN" dirty="0" smtClean="0"/>
          </a:p>
          <a:p>
            <a:r>
              <a:rPr lang="en-US" altLang="zh-CN" dirty="0" err="1" smtClean="0"/>
              <a:t>childNodes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firstNode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lastChild</a:t>
            </a:r>
            <a:endParaRPr lang="en-US" altLang="zh-CN" dirty="0" smtClean="0"/>
          </a:p>
          <a:p>
            <a:r>
              <a:rPr lang="en-US" altLang="zh-CN" dirty="0" err="1"/>
              <a:t>appendChild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 </a:t>
            </a:r>
            <a:r>
              <a:rPr lang="en-US" altLang="zh-CN" dirty="0" err="1"/>
              <a:t>appendChild</a:t>
            </a:r>
            <a:r>
              <a:rPr lang="zh-CN" altLang="en-US" dirty="0"/>
              <a:t>方法接受一个节点对象作为参数，将其作为最后一个子节点，插入当前节点。</a:t>
            </a:r>
          </a:p>
        </p:txBody>
      </p:sp>
    </p:spTree>
    <p:extLst>
      <p:ext uri="{BB962C8B-B14F-4D97-AF65-F5344CB8AC3E}">
        <p14:creationId xmlns:p14="http://schemas.microsoft.com/office/powerpoint/2010/main" val="665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CSS</a:t>
            </a:r>
          </a:p>
          <a:p>
            <a:r>
              <a:rPr lang="en-US" altLang="zh-CN" dirty="0" smtClean="0"/>
              <a:t>JS</a:t>
            </a:r>
          </a:p>
          <a:p>
            <a:r>
              <a:rPr lang="en-US" altLang="zh-CN" dirty="0" smtClean="0"/>
              <a:t>AJAX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5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JS-DOM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hasChildNodes</a:t>
            </a:r>
            <a:r>
              <a:rPr lang="zh-CN" altLang="en-US" dirty="0"/>
              <a:t>方法结合</a:t>
            </a:r>
            <a:r>
              <a:rPr lang="en-US" altLang="zh-CN" dirty="0" err="1"/>
              <a:t>firstChild</a:t>
            </a:r>
            <a:r>
              <a:rPr lang="zh-CN" altLang="en-US" dirty="0"/>
              <a:t>属性和</a:t>
            </a:r>
            <a:r>
              <a:rPr lang="en-US" altLang="zh-CN" dirty="0" err="1"/>
              <a:t>nextSibling</a:t>
            </a:r>
            <a:r>
              <a:rPr lang="zh-CN" altLang="en-US" dirty="0"/>
              <a:t>属性，可以遍历当前节点的所有后代节点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insertBefore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 </a:t>
            </a:r>
            <a:r>
              <a:rPr lang="en-US" altLang="zh-CN" dirty="0" err="1"/>
              <a:t>insertBefore</a:t>
            </a:r>
            <a:r>
              <a:rPr lang="zh-CN" altLang="en-US" dirty="0"/>
              <a:t>方法用于将某个节点插入当前节点的指定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en-US" altLang="zh-CN" dirty="0" err="1"/>
              <a:t>removeChild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replaceChild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HTML</a:t>
            </a:r>
            <a:r>
              <a:rPr lang="zh-CN" altLang="en-US" dirty="0"/>
              <a:t>元素的属性相关方法</a:t>
            </a:r>
          </a:p>
          <a:p>
            <a:pPr lvl="1"/>
            <a:r>
              <a:rPr lang="en-US" altLang="zh-CN" dirty="0" err="1"/>
              <a:t>hasAttribute</a:t>
            </a:r>
            <a:r>
              <a:rPr lang="en-US" altLang="zh-CN" dirty="0"/>
              <a:t>()</a:t>
            </a:r>
            <a:r>
              <a:rPr lang="zh-CN" altLang="en-US" dirty="0"/>
              <a:t>：返回一个布尔值，表示</a:t>
            </a:r>
            <a:r>
              <a:rPr lang="en-US" altLang="zh-CN" dirty="0"/>
              <a:t>Element</a:t>
            </a:r>
            <a:r>
              <a:rPr lang="zh-CN" altLang="en-US" dirty="0"/>
              <a:t>对象是否有该属性。</a:t>
            </a:r>
          </a:p>
          <a:p>
            <a:pPr lvl="1"/>
            <a:r>
              <a:rPr lang="en-US" altLang="zh-CN" dirty="0" err="1"/>
              <a:t>getAttribute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setAttribute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removeAttribute</a:t>
            </a:r>
            <a:r>
              <a:rPr lang="en-US" altLang="zh-CN" dirty="0"/>
              <a:t>()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85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JS-DOCUMENT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538"/>
            <a:ext cx="10515600" cy="549946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querySelector</a:t>
            </a:r>
            <a:r>
              <a:rPr lang="zh-CN" altLang="en-US" dirty="0"/>
              <a:t>方法返回匹配指定的</a:t>
            </a:r>
            <a:r>
              <a:rPr lang="en-US" altLang="zh-CN" dirty="0"/>
              <a:t>CSS</a:t>
            </a:r>
            <a:r>
              <a:rPr lang="zh-CN" altLang="en-US" dirty="0"/>
              <a:t>选择器的元素节点。如果有多个节点满足匹配条件，则返回第一个匹配的节点。如果没有发现匹配的节点，则返回</a:t>
            </a:r>
            <a:r>
              <a:rPr lang="en-US" altLang="zh-CN" dirty="0" smtClean="0"/>
              <a:t>null</a:t>
            </a:r>
          </a:p>
          <a:p>
            <a:r>
              <a:rPr lang="en-US" altLang="zh-CN" dirty="0" err="1"/>
              <a:t>getElementById</a:t>
            </a:r>
            <a:r>
              <a:rPr lang="zh-CN" altLang="en-US" dirty="0"/>
              <a:t>方法返回匹配指定</a:t>
            </a:r>
            <a:r>
              <a:rPr lang="en-US" altLang="zh-CN" dirty="0"/>
              <a:t>ID</a:t>
            </a:r>
            <a:r>
              <a:rPr lang="zh-CN" altLang="en-US" dirty="0"/>
              <a:t>属性的元素节点。如果没有发现匹配的节点，则返回</a:t>
            </a:r>
            <a:r>
              <a:rPr lang="en-US" altLang="zh-CN" dirty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querySelectorAll</a:t>
            </a:r>
            <a:r>
              <a:rPr lang="zh-CN" altLang="en-US" dirty="0"/>
              <a:t>方法返回匹配指定的</a:t>
            </a:r>
            <a:r>
              <a:rPr lang="en-US" altLang="zh-CN" dirty="0"/>
              <a:t>CSS</a:t>
            </a:r>
            <a:r>
              <a:rPr lang="zh-CN" altLang="en-US" dirty="0"/>
              <a:t>选择器的所有节点，返回的是</a:t>
            </a:r>
            <a:r>
              <a:rPr lang="en-US" altLang="zh-CN" dirty="0" err="1"/>
              <a:t>NodeList</a:t>
            </a:r>
            <a:r>
              <a:rPr lang="zh-CN" altLang="en-US" dirty="0"/>
              <a:t>类型的对象。</a:t>
            </a:r>
            <a:r>
              <a:rPr lang="en-US" altLang="zh-CN" dirty="0" err="1"/>
              <a:t>NodeList</a:t>
            </a:r>
            <a:r>
              <a:rPr lang="zh-CN" altLang="en-US" dirty="0"/>
              <a:t>对象不是动态集合，所以元素节点的变化无法实时反映在返回结果中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getElementsByClassName</a:t>
            </a:r>
            <a:r>
              <a:rPr lang="zh-CN" altLang="en-US" dirty="0"/>
              <a:t>方法返回一个类似数组的对象（</a:t>
            </a:r>
            <a:r>
              <a:rPr lang="en-US" altLang="zh-CN" dirty="0" err="1"/>
              <a:t>HTMLCollection</a:t>
            </a:r>
            <a:r>
              <a:rPr lang="zh-CN" altLang="en-US" dirty="0"/>
              <a:t>类型的对象），包括了所有</a:t>
            </a:r>
            <a:r>
              <a:rPr lang="en-US" altLang="zh-CN" dirty="0"/>
              <a:t>class</a:t>
            </a:r>
            <a:r>
              <a:rPr lang="zh-CN" altLang="en-US" dirty="0"/>
              <a:t>名字符合指定条件的元素（搜索范围包括本身），元素的变化实时反映在返回结果中。这个方法不仅可以在</a:t>
            </a:r>
            <a:r>
              <a:rPr lang="en-US" altLang="zh-CN" dirty="0"/>
              <a:t>document</a:t>
            </a:r>
            <a:r>
              <a:rPr lang="zh-CN" altLang="en-US" dirty="0"/>
              <a:t>对象上调用，也可以在任何元素节点上调用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1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JS-DOCUMENT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538"/>
            <a:ext cx="10515600" cy="549946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getElementsByTagName</a:t>
            </a:r>
            <a:r>
              <a:rPr lang="zh-CN" altLang="en-US" dirty="0"/>
              <a:t>方法返回所有指定标签的元素（搜索范围包括本身）。返回值是一个</a:t>
            </a:r>
            <a:r>
              <a:rPr lang="en-US" altLang="zh-CN" dirty="0" err="1"/>
              <a:t>HTMLCollection</a:t>
            </a:r>
            <a:r>
              <a:rPr lang="zh-CN" altLang="en-US" dirty="0"/>
              <a:t>对象，也就是说，搜索结果是一个动态集合，任何元素的变化都会实时反映在返回的集合中。这个方法不仅可以在</a:t>
            </a:r>
            <a:r>
              <a:rPr lang="en-US" altLang="zh-CN" dirty="0"/>
              <a:t>document</a:t>
            </a:r>
            <a:r>
              <a:rPr lang="zh-CN" altLang="en-US" dirty="0"/>
              <a:t>对象上调用，也可以在任何元素节点上调用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getElementsByName</a:t>
            </a:r>
            <a:r>
              <a:rPr lang="zh-CN" altLang="en-US" dirty="0"/>
              <a:t>方法用于选择拥有</a:t>
            </a:r>
            <a:r>
              <a:rPr lang="en-US" altLang="zh-CN" dirty="0"/>
              <a:t>name</a:t>
            </a:r>
            <a:r>
              <a:rPr lang="zh-CN" altLang="en-US" dirty="0"/>
              <a:t>属性的</a:t>
            </a:r>
            <a:r>
              <a:rPr lang="en-US" altLang="zh-CN" dirty="0"/>
              <a:t>HTML</a:t>
            </a:r>
            <a:r>
              <a:rPr lang="zh-CN" altLang="en-US" dirty="0"/>
              <a:t>元素，比如</a:t>
            </a:r>
            <a:r>
              <a:rPr lang="en-US" altLang="zh-CN" dirty="0"/>
              <a:t>form</a:t>
            </a:r>
            <a:r>
              <a:rPr lang="zh-CN" altLang="en-US" dirty="0"/>
              <a:t>、</a:t>
            </a:r>
            <a:r>
              <a:rPr lang="en-US" altLang="zh-CN" dirty="0" err="1"/>
              <a:t>img</a:t>
            </a:r>
            <a:r>
              <a:rPr lang="zh-CN" altLang="en-US" dirty="0"/>
              <a:t>、</a:t>
            </a:r>
            <a:r>
              <a:rPr lang="en-US" altLang="zh-CN" dirty="0"/>
              <a:t>frame</a:t>
            </a:r>
            <a:r>
              <a:rPr lang="zh-CN" altLang="en-US" dirty="0"/>
              <a:t>、</a:t>
            </a:r>
            <a:r>
              <a:rPr lang="en-US" altLang="zh-CN" dirty="0"/>
              <a:t>embed</a:t>
            </a:r>
            <a:r>
              <a:rPr lang="zh-CN" altLang="en-US" dirty="0"/>
              <a:t>和</a:t>
            </a:r>
            <a:r>
              <a:rPr lang="en-US" altLang="zh-CN" dirty="0"/>
              <a:t>object</a:t>
            </a:r>
            <a:r>
              <a:rPr lang="zh-CN" altLang="en-US" dirty="0"/>
              <a:t>，返回一个</a:t>
            </a:r>
            <a:r>
              <a:rPr lang="en-US" altLang="zh-CN" dirty="0" err="1"/>
              <a:t>NodeList</a:t>
            </a:r>
            <a:r>
              <a:rPr lang="zh-CN" altLang="en-US" dirty="0"/>
              <a:t>格式的对象，不会实时反映元素的变化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createElement</a:t>
            </a:r>
            <a:r>
              <a:rPr lang="zh-CN" altLang="en-US" dirty="0"/>
              <a:t>方法用来生成</a:t>
            </a:r>
            <a:r>
              <a:rPr lang="en-US" altLang="zh-CN" dirty="0"/>
              <a:t>HTML</a:t>
            </a:r>
            <a:r>
              <a:rPr lang="zh-CN" altLang="en-US" dirty="0"/>
              <a:t>元素节点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createDocumentFragment</a:t>
            </a:r>
            <a:r>
              <a:rPr lang="zh-CN" altLang="en-US" dirty="0"/>
              <a:t>方法生成一个</a:t>
            </a:r>
            <a:r>
              <a:rPr lang="en-US" altLang="zh-CN" dirty="0" err="1"/>
              <a:t>DocumentFragment</a:t>
            </a:r>
            <a:r>
              <a:rPr lang="zh-CN" altLang="en-US" dirty="0"/>
              <a:t>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46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15" y="1690688"/>
            <a:ext cx="6761905" cy="12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15" y="3128649"/>
            <a:ext cx="8600000" cy="1523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1530"/>
            <a:ext cx="6057143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Ajax-</a:t>
            </a:r>
            <a:r>
              <a:rPr lang="en-US" altLang="zh-CN" dirty="0" err="1" smtClean="0"/>
              <a:t>fnc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8753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获取全部信息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</a:t>
            </a:r>
            <a:r>
              <a:rPr lang="en-US" altLang="zh-CN" dirty="0"/>
              <a:t>http://</a:t>
            </a:r>
            <a:r>
              <a:rPr lang="en-US" altLang="zh-CN" dirty="0" smtClean="0"/>
              <a:t>13.230.86.164:20170/contacts</a:t>
            </a:r>
          </a:p>
          <a:p>
            <a:r>
              <a:rPr lang="zh-CN" altLang="en-US" dirty="0" smtClean="0"/>
              <a:t>增加</a:t>
            </a:r>
            <a:r>
              <a:rPr lang="zh-CN" altLang="en-US" dirty="0" smtClean="0"/>
              <a:t>个人信息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 </a:t>
            </a:r>
            <a:r>
              <a:rPr lang="en-US" altLang="zh-CN" dirty="0"/>
              <a:t>http://13.230.86.164:20170/contacts</a:t>
            </a:r>
            <a:endParaRPr lang="en-US" altLang="zh-CN" dirty="0" smtClean="0"/>
          </a:p>
          <a:p>
            <a:r>
              <a:rPr lang="zh-CN" altLang="en-US" dirty="0" smtClean="0"/>
              <a:t>更新个人信息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 </a:t>
            </a:r>
            <a:r>
              <a:rPr lang="en-US" altLang="zh-CN" dirty="0"/>
              <a:t>http://</a:t>
            </a:r>
            <a:r>
              <a:rPr lang="en-US" altLang="zh-CN" dirty="0" smtClean="0"/>
              <a:t>13.230.86.164:20170/contacts/{:contact_id}</a:t>
            </a:r>
            <a:endParaRPr lang="en-US" altLang="zh-CN" dirty="0" smtClean="0"/>
          </a:p>
          <a:p>
            <a:r>
              <a:rPr lang="zh-CN" altLang="en-US" dirty="0" smtClean="0"/>
              <a:t>删除个人信息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</a:t>
            </a:r>
            <a:r>
              <a:rPr lang="en-US" altLang="zh-CN" dirty="0"/>
              <a:t>http://</a:t>
            </a:r>
            <a:r>
              <a:rPr lang="en-US" altLang="zh-CN" dirty="0" smtClean="0"/>
              <a:t>13.230.86.164:20170/contacts/{</a:t>
            </a:r>
            <a:r>
              <a:rPr lang="en-US" altLang="zh-CN" dirty="0"/>
              <a:t>:</a:t>
            </a:r>
            <a:r>
              <a:rPr lang="en-US" altLang="zh-CN" dirty="0" smtClean="0"/>
              <a:t>contact_id}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8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551687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W3school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JS</a:t>
            </a:r>
            <a:r>
              <a:rPr lang="zh-CN" altLang="en-US" dirty="0" smtClean="0">
                <a:hlinkClick r:id="rId3"/>
              </a:rPr>
              <a:t>参考教程</a:t>
            </a:r>
            <a:endParaRPr lang="en-US" altLang="zh-CN" dirty="0" smtClean="0"/>
          </a:p>
          <a:p>
            <a:r>
              <a:rPr lang="zh-CN" altLang="en-US" dirty="0" smtClean="0">
                <a:hlinkClick r:id="rId4"/>
              </a:rPr>
              <a:t>张鑫旭</a:t>
            </a:r>
            <a:r>
              <a:rPr lang="en-US" altLang="zh-CN" dirty="0" smtClean="0"/>
              <a:t>-</a:t>
            </a:r>
            <a:r>
              <a:rPr lang="zh-CN" altLang="en-US" dirty="0" smtClean="0"/>
              <a:t>博客</a:t>
            </a:r>
            <a:endParaRPr lang="en-US" altLang="zh-CN" dirty="0" smtClean="0"/>
          </a:p>
          <a:p>
            <a:r>
              <a:rPr lang="zh-CN" altLang="en-US" dirty="0" smtClean="0"/>
              <a:t>视频网站：</a:t>
            </a:r>
            <a:r>
              <a:rPr lang="zh-CN" altLang="en-US" dirty="0" smtClean="0">
                <a:hlinkClick r:id="rId5"/>
              </a:rPr>
              <a:t>慕课网</a:t>
            </a:r>
            <a:endParaRPr lang="en-US" altLang="zh-CN" dirty="0" smtClean="0"/>
          </a:p>
          <a:p>
            <a:r>
              <a:rPr lang="zh-CN" altLang="en-US" dirty="0" smtClean="0"/>
              <a:t>推荐书籍：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en-US" altLang="zh-CN" dirty="0"/>
              <a:t>Head First HTML and CSS, 2nd </a:t>
            </a:r>
            <a:r>
              <a:rPr lang="en-US" altLang="zh-CN" dirty="0" smtClean="0"/>
              <a:t>Edition》</a:t>
            </a:r>
          </a:p>
          <a:p>
            <a:pPr lvl="1"/>
            <a:r>
              <a:rPr lang="en-US" altLang="zh-CN" dirty="0" smtClean="0"/>
              <a:t>《</a:t>
            </a:r>
            <a:r>
              <a:rPr lang="en-US" altLang="zh-CN" dirty="0"/>
              <a:t>CSS</a:t>
            </a:r>
            <a:r>
              <a:rPr lang="zh-CN" altLang="en-US" dirty="0"/>
              <a:t>权威指南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版</a:t>
            </a:r>
            <a:r>
              <a:rPr lang="en-US" altLang="zh-CN" dirty="0" smtClean="0"/>
              <a:t>)》</a:t>
            </a:r>
          </a:p>
          <a:p>
            <a:pPr lvl="1"/>
            <a:r>
              <a:rPr lang="en-US" altLang="zh-CN" dirty="0" smtClean="0"/>
              <a:t>《</a:t>
            </a:r>
            <a:r>
              <a:rPr lang="en-US" altLang="zh-CN" dirty="0"/>
              <a:t>JavaScript</a:t>
            </a:r>
            <a:r>
              <a:rPr lang="zh-CN" altLang="en-US" dirty="0"/>
              <a:t>高级程序设计（第</a:t>
            </a:r>
            <a:r>
              <a:rPr lang="en-US" altLang="zh-CN" dirty="0"/>
              <a:t>3</a:t>
            </a:r>
            <a:r>
              <a:rPr lang="zh-CN" altLang="en-US" dirty="0"/>
              <a:t>版</a:t>
            </a:r>
            <a:r>
              <a:rPr lang="zh-CN" altLang="en-US" dirty="0" smtClean="0"/>
              <a:t>）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推荐小工具：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Sublime </a:t>
            </a:r>
            <a:r>
              <a:rPr lang="en-US" altLang="zh-CN" dirty="0" err="1" smtClean="0"/>
              <a:t>webstorm</a:t>
            </a:r>
            <a:r>
              <a:rPr lang="en-US" altLang="zh-CN" dirty="0"/>
              <a:t> </a:t>
            </a:r>
            <a:r>
              <a:rPr lang="en-US" altLang="zh-CN" dirty="0" smtClean="0"/>
              <a:t>vs-code 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Compass –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r>
              <a:rPr lang="zh-CN" altLang="en-US" dirty="0" smtClean="0"/>
              <a:t>浏览器：</a:t>
            </a:r>
            <a:r>
              <a:rPr lang="en-US" altLang="zh-CN" dirty="0" smtClean="0"/>
              <a:t>chrome Firefox safari opera Edge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274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r>
              <a:rPr lang="zh-CN" altLang="en-US" b="1" dirty="0"/>
              <a:t>超文本标记语言</a:t>
            </a:r>
            <a:r>
              <a:rPr lang="zh-CN" altLang="en-US" dirty="0"/>
              <a:t>（英语：</a:t>
            </a:r>
            <a:r>
              <a:rPr lang="en-US" altLang="zh-CN" b="1" dirty="0" err="1"/>
              <a:t>H</a:t>
            </a:r>
            <a:r>
              <a:rPr lang="en-US" altLang="zh-CN" dirty="0" err="1"/>
              <a:t>yper</a:t>
            </a:r>
            <a:r>
              <a:rPr lang="en-US" altLang="zh-CN" b="1" dirty="0" err="1"/>
              <a:t>T</a:t>
            </a:r>
            <a:r>
              <a:rPr lang="en-US" altLang="zh-CN" dirty="0" err="1"/>
              <a:t>ext</a:t>
            </a:r>
            <a:r>
              <a:rPr lang="en-US" altLang="zh-CN" dirty="0"/>
              <a:t> </a:t>
            </a:r>
            <a:r>
              <a:rPr lang="en-US" altLang="zh-CN" b="1" dirty="0"/>
              <a:t>M</a:t>
            </a:r>
            <a:r>
              <a:rPr lang="en-US" altLang="zh-CN" dirty="0"/>
              <a:t>arkup </a:t>
            </a:r>
            <a:r>
              <a:rPr lang="en-US" altLang="zh-CN" b="1" dirty="0"/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，简称：</a:t>
            </a:r>
            <a:r>
              <a:rPr lang="en-US" altLang="zh-CN" b="1" dirty="0"/>
              <a:t>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HTML </a:t>
            </a:r>
            <a:r>
              <a:rPr lang="zh-CN" altLang="en-US" dirty="0"/>
              <a:t>不是一种编程语言，而是一种</a:t>
            </a:r>
            <a:r>
              <a:rPr lang="zh-CN" altLang="en-US" b="1" dirty="0"/>
              <a:t>标记语言</a:t>
            </a:r>
            <a:r>
              <a:rPr lang="zh-CN" altLang="en-US" dirty="0"/>
              <a:t> </a:t>
            </a:r>
            <a:r>
              <a:rPr lang="en-US" altLang="zh-CN" dirty="0"/>
              <a:t>(markup language)</a:t>
            </a:r>
          </a:p>
          <a:p>
            <a:r>
              <a:rPr lang="en-US" altLang="zh-CN" dirty="0"/>
              <a:t>HTML </a:t>
            </a:r>
            <a:r>
              <a:rPr lang="zh-CN" altLang="en-US" dirty="0"/>
              <a:t>标签是由</a:t>
            </a:r>
            <a:r>
              <a:rPr lang="zh-CN" altLang="en-US" b="1" dirty="0"/>
              <a:t>尖括号</a:t>
            </a:r>
            <a:r>
              <a:rPr lang="zh-CN" altLang="en-US" dirty="0"/>
              <a:t>包围的关键词，比如 </a:t>
            </a:r>
            <a:r>
              <a:rPr lang="en-US" altLang="zh-CN" dirty="0"/>
              <a:t>&lt;html&gt;</a:t>
            </a:r>
          </a:p>
          <a:p>
            <a:r>
              <a:rPr lang="en-US" altLang="zh-CN" dirty="0"/>
              <a:t>HTML </a:t>
            </a:r>
            <a:r>
              <a:rPr lang="zh-CN" altLang="en-US" dirty="0"/>
              <a:t>标签通常是</a:t>
            </a:r>
            <a:r>
              <a:rPr lang="zh-CN" altLang="en-US" b="1" dirty="0"/>
              <a:t>成对出现</a:t>
            </a:r>
            <a:r>
              <a:rPr lang="zh-CN" altLang="en-US" dirty="0"/>
              <a:t>的，比如 </a:t>
            </a:r>
            <a:r>
              <a:rPr lang="en-US" altLang="zh-CN" dirty="0"/>
              <a:t>&lt;b&gt; </a:t>
            </a:r>
            <a:r>
              <a:rPr lang="zh-CN" altLang="en-US" dirty="0"/>
              <a:t>和 </a:t>
            </a:r>
            <a:r>
              <a:rPr lang="en-US" altLang="zh-CN" dirty="0"/>
              <a:t>&lt;/b&gt;</a:t>
            </a:r>
          </a:p>
          <a:p>
            <a:r>
              <a:rPr lang="zh-CN" altLang="en-US" dirty="0"/>
              <a:t>标签对中的第一个标签是</a:t>
            </a:r>
            <a:r>
              <a:rPr lang="zh-CN" altLang="en-US" b="1" dirty="0"/>
              <a:t>开始标签</a:t>
            </a:r>
            <a:r>
              <a:rPr lang="zh-CN" altLang="en-US" dirty="0"/>
              <a:t>，第二个标签是</a:t>
            </a:r>
            <a:r>
              <a:rPr lang="zh-CN" altLang="en-US" b="1" dirty="0"/>
              <a:t>结束标签</a:t>
            </a:r>
            <a:endParaRPr lang="zh-CN" altLang="en-US" dirty="0"/>
          </a:p>
          <a:p>
            <a:r>
              <a:rPr lang="zh-CN" altLang="en-US" dirty="0"/>
              <a:t>开始和结束标签也被称为</a:t>
            </a:r>
            <a:r>
              <a:rPr lang="zh-CN" altLang="en-US" b="1" dirty="0"/>
              <a:t>开放标签</a:t>
            </a:r>
            <a:r>
              <a:rPr lang="zh-CN" altLang="en-US" dirty="0"/>
              <a:t>和</a:t>
            </a:r>
            <a:r>
              <a:rPr lang="zh-CN" altLang="en-US" b="1" dirty="0"/>
              <a:t>闭合标签</a:t>
            </a:r>
            <a:endParaRPr lang="zh-CN" altLang="en-US" dirty="0"/>
          </a:p>
          <a:p>
            <a:r>
              <a:rPr lang="en-US" altLang="zh-CN" dirty="0"/>
              <a:t>HTML </a:t>
            </a:r>
            <a:r>
              <a:rPr lang="zh-CN" altLang="en-US" dirty="0"/>
              <a:t>文档</a:t>
            </a:r>
            <a:r>
              <a:rPr lang="zh-CN" altLang="en-US" b="1" dirty="0"/>
              <a:t>包含 </a:t>
            </a:r>
            <a:r>
              <a:rPr lang="en-US" altLang="zh-CN" b="1" dirty="0"/>
              <a:t>HTML </a:t>
            </a:r>
            <a:r>
              <a:rPr lang="zh-CN" altLang="en-US" b="1" dirty="0"/>
              <a:t>标签</a:t>
            </a:r>
            <a:r>
              <a:rPr lang="zh-CN" altLang="en-US" dirty="0"/>
              <a:t>和纯文本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48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基础：</a:t>
            </a:r>
            <a:r>
              <a:rPr lang="en-US" altLang="zh-CN" dirty="0" smtClean="0"/>
              <a:t>&lt;html&gt; &lt;title&gt; &lt;body&gt; &lt;h1&gt;to&lt;h6&gt; &lt;p&gt; &lt;div&gt;</a:t>
            </a:r>
          </a:p>
          <a:p>
            <a:r>
              <a:rPr lang="zh-CN" altLang="en-US" dirty="0" smtClean="0"/>
              <a:t>表单：</a:t>
            </a:r>
            <a:r>
              <a:rPr lang="en-US" altLang="zh-CN" dirty="0" smtClean="0"/>
              <a:t>&lt;form&gt; &lt;input&gt; 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 &lt;button&gt; &lt;select&gt; &lt;option&gt; &lt;label&gt;</a:t>
            </a:r>
          </a:p>
          <a:p>
            <a:r>
              <a:rPr lang="zh-CN" altLang="en-US" dirty="0" smtClean="0"/>
              <a:t>列表：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 &lt;li&gt;</a:t>
            </a:r>
          </a:p>
          <a:p>
            <a:r>
              <a:rPr lang="zh-CN" altLang="en-US" dirty="0" smtClean="0"/>
              <a:t>表格：</a:t>
            </a:r>
            <a:r>
              <a:rPr lang="en-US" altLang="zh-CN" dirty="0" smtClean="0"/>
              <a:t>&lt;table&gt; &lt;caption&gt; &lt;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 &lt;td&gt; &lt;</a:t>
            </a:r>
            <a:r>
              <a:rPr lang="en-US" altLang="zh-CN" dirty="0" err="1" smtClean="0"/>
              <a:t>thead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tobody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tfoot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21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4" y="1379183"/>
            <a:ext cx="11816991" cy="45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66" y="0"/>
            <a:ext cx="3377844" cy="6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212" y="1485990"/>
            <a:ext cx="78595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28571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标签分类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行内元素：</a:t>
            </a:r>
            <a:r>
              <a:rPr lang="en-US" altLang="zh-CN" dirty="0" smtClean="0"/>
              <a:t>&lt;a&gt; 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 &lt;input&gt; &lt;label&gt; 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块级元素：其余</a:t>
            </a:r>
            <a:endParaRPr lang="en-US" altLang="zh-CN" dirty="0" smtClean="0"/>
          </a:p>
          <a:p>
            <a:r>
              <a:rPr lang="zh-CN" altLang="en-US" dirty="0" smtClean="0"/>
              <a:t>表现形式如表单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的显示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表达：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block inline-block inline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2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1177</Words>
  <Application>Microsoft Office PowerPoint</Application>
  <PresentationFormat>宽屏</PresentationFormat>
  <Paragraphs>111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Consolas</vt:lpstr>
      <vt:lpstr>Office 主题​​</vt:lpstr>
      <vt:lpstr>前端培训</vt:lpstr>
      <vt:lpstr>PowerPoint 演示文稿</vt:lpstr>
      <vt:lpstr>HTML</vt:lpstr>
      <vt:lpstr>HTML标签</vt:lpstr>
      <vt:lpstr>开始HTML</vt:lpstr>
      <vt:lpstr>列表</vt:lpstr>
      <vt:lpstr>表单</vt:lpstr>
      <vt:lpstr>表格</vt:lpstr>
      <vt:lpstr>HTML标签分类</vt:lpstr>
      <vt:lpstr>CSS选择器</vt:lpstr>
      <vt:lpstr>CSS盒模型</vt:lpstr>
      <vt:lpstr>CSS盒模型</vt:lpstr>
      <vt:lpstr>CSS定位-相对定位</vt:lpstr>
      <vt:lpstr>CSS定位-绝对定位</vt:lpstr>
      <vt:lpstr>CSS定位-浮动</vt:lpstr>
      <vt:lpstr>JS基本语法</vt:lpstr>
      <vt:lpstr>JS变量类型</vt:lpstr>
      <vt:lpstr>JS-DOM</vt:lpstr>
      <vt:lpstr>JS-DOM</vt:lpstr>
      <vt:lpstr>JS-DOM</vt:lpstr>
      <vt:lpstr>JS-DOCUMENT</vt:lpstr>
      <vt:lpstr>JS-DOCUMENT</vt:lpstr>
      <vt:lpstr>Ajax</vt:lpstr>
      <vt:lpstr>Ajax-fnc</vt:lpstr>
      <vt:lpstr>API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前端培训</dc:title>
  <dc:creator>guoyu</dc:creator>
  <cp:lastModifiedBy>Administrator</cp:lastModifiedBy>
  <cp:revision>74</cp:revision>
  <dcterms:created xsi:type="dcterms:W3CDTF">2017-07-01T06:09:17Z</dcterms:created>
  <dcterms:modified xsi:type="dcterms:W3CDTF">2017-12-14T04:56:15Z</dcterms:modified>
</cp:coreProperties>
</file>