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B2C61-8DFC-4A1D-B6AB-C9AD92E87A4E}" type="datetimeFigureOut">
              <a:rPr lang="zh-CN" altLang="en-US"/>
              <a:pPr>
                <a:defRPr/>
              </a:pPr>
              <a:t>2012/6/23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93151-1095-4CBD-AB8F-18B487A591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792BB-CBD6-42E8-B761-703935E8102D}" type="datetimeFigureOut">
              <a:rPr lang="zh-CN" altLang="en-US"/>
              <a:pPr>
                <a:defRPr/>
              </a:pPr>
              <a:t>2012/6/23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4AA5F-A99B-4F03-AE0E-547DF816FF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83442-C252-43A7-99D4-4F69E1F5D07D}" type="datetimeFigureOut">
              <a:rPr lang="zh-CN" altLang="en-US"/>
              <a:pPr>
                <a:defRPr/>
              </a:pPr>
              <a:t>2012/6/23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E0BBA-16F0-4643-86A6-A38220248F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7AFB7-062D-48FA-8496-D2E582FB0F38}" type="datetimeFigureOut">
              <a:rPr lang="zh-CN" altLang="en-US"/>
              <a:pPr>
                <a:defRPr/>
              </a:pPr>
              <a:t>2012/6/23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5D9C2-B797-4DCE-8027-2DFC10711C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20A03-B558-4613-8130-41FF9B6C5D42}" type="datetimeFigureOut">
              <a:rPr lang="zh-CN" altLang="en-US"/>
              <a:pPr>
                <a:defRPr/>
              </a:pPr>
              <a:t>2012/6/23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B2A4D-14E6-4F2B-B3FD-8B7639A4F9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51A4B-E9FD-4FDA-8896-8CC786F9625F}" type="datetimeFigureOut">
              <a:rPr lang="zh-CN" altLang="en-US"/>
              <a:pPr>
                <a:defRPr/>
              </a:pPr>
              <a:t>2012/6/23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57E55-C988-4E79-9425-B64D5F754E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FF22D-EF1F-46EB-B50D-DE4E003CDF00}" type="datetimeFigureOut">
              <a:rPr lang="zh-CN" altLang="en-US"/>
              <a:pPr>
                <a:defRPr/>
              </a:pPr>
              <a:t>2012/6/23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B51E3-C844-4BE9-BB58-FFEADAABB1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0844E-AB3A-4E3A-81EB-734DDE111D57}" type="datetimeFigureOut">
              <a:rPr lang="zh-CN" altLang="en-US"/>
              <a:pPr>
                <a:defRPr/>
              </a:pPr>
              <a:t>2012/6/23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DABC3-9B3A-4980-A26C-183AAD8D83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E583E-70AA-4926-831E-2170A42A9FE8}" type="datetimeFigureOut">
              <a:rPr lang="zh-CN" altLang="en-US"/>
              <a:pPr>
                <a:defRPr/>
              </a:pPr>
              <a:t>2012/6/23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5B73E-4A80-4927-9485-B84D06D6CB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759E2-2509-410F-A3B1-E88E1375137E}" type="datetimeFigureOut">
              <a:rPr lang="zh-CN" altLang="en-US"/>
              <a:pPr>
                <a:defRPr/>
              </a:pPr>
              <a:t>2012/6/23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E3BCD-F3E6-48B8-B4DC-943A906ABE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621CA-20EA-41EF-85B2-2B0B7D62CCD6}" type="datetimeFigureOut">
              <a:rPr lang="zh-CN" altLang="en-US"/>
              <a:pPr>
                <a:defRPr/>
              </a:pPr>
              <a:t>2012/6/23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C61B6-B1D9-4FB8-B2AE-B942C1BDAC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5403995-9466-4AFA-982D-C47BAC6796A2}" type="datetimeFigureOut">
              <a:rPr lang="zh-CN" altLang="en-US"/>
              <a:pPr>
                <a:defRPr/>
              </a:pPr>
              <a:t>2012/6/23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764EB29-A86A-49CB-970B-7D9604265E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主题</vt:lpstr>
      <vt:lpstr>幻灯片 1</vt:lpstr>
    </vt:vector>
  </TitlesOfParts>
  <Company>Zhuozhengsoft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somebody</dc:creator>
  <cp:lastModifiedBy>somebody</cp:lastModifiedBy>
  <cp:revision>1</cp:revision>
  <dcterms:created xsi:type="dcterms:W3CDTF">2012-06-22T17:46:36Z</dcterms:created>
  <dcterms:modified xsi:type="dcterms:W3CDTF">2012-06-22T17:47:51Z</dcterms:modified>
</cp:coreProperties>
</file>