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2" y="7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98A2-0644-9435-7FEC-0042998E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25DBB0-F7BA-30FC-1845-3628DE615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BEA24-B84F-D5F5-61F9-B0444B00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FCA95-8C8F-D1BE-313B-895011CC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74744-8F02-F0FB-1957-2EB796CD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1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E4F15-8219-1F99-D21A-F557032B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FA774-D25D-4A90-A9F6-EDBEA10F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A7D22-065B-0C8C-2C2E-8263A5C0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CF70A-5A3F-4BB1-1743-78B14BC2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18965-2D69-F269-CD3D-F5EF6E2B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6759A9-7360-2F1E-C7ED-23331AD45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524384-A972-2738-9B67-A601FECD0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EC80-E965-F663-AFA1-0FF93D01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8EFC1-FB4F-AF96-D4B3-F369E747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EFF29-7179-2A3D-E61F-15ECCEF0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0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BFA7C-81A0-6BF0-D304-DD6447CB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E4554-5F77-0A8B-295D-00EF407B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E239A-0A3D-C0E1-8A3E-18BE0B65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BF0B4-31B0-2103-649F-6C83AD8E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A7DC2-F8A3-78F8-9045-EF2D6CAD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8EF4-7024-D126-C819-0DDCF007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3C11D-7B64-E75E-EB05-A01AF112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BBDE4-FF27-4B79-BB36-83EF8B35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5F8AE-5C63-4222-1F24-100E9372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98FC9-9C57-85D6-4A5B-A29C4B46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3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E5C6A-7FE0-30C7-2DCE-271DB82A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C7992-9F55-F5C8-11F1-0513B854B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CB835-DCCE-5483-3F58-25D4B3649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22B21-BC8E-4C7D-FEAA-B45D1B06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3B028-B211-BF63-EA40-04153256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B8277-3E69-D598-044E-815ABAB5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5553-944D-6B58-C8BE-18CE9B02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053A4-6790-5B45-C6E3-FD0A27B5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D4F90-B65E-53CC-0E58-F53B21241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2307F3-59E4-4C4D-B486-4ABD7C289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10029-8B26-7671-3578-09007302C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E534B5-FF79-2B79-ED27-084D6AF1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AF1CFC-EC27-3ED8-E5E9-ACFF7BE1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E0B78-803E-6530-27FE-68E8B053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3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B2D13-7DA1-8C8F-9F2B-9D088713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2419D-9B52-1C0D-0C44-15A2A550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890822-49E2-05CC-C0AC-BFD5E19E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FA5F7-3745-AD23-3E2B-C574AD9D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9F5852-5077-C029-A6D0-C828F5CC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24CFD-F94F-AC0B-69CA-6AA3810A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44648-01EE-6D66-9269-665FC175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51C86-0BB8-F70B-2576-E5306BD5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630E6-57A2-978A-F78E-E59B238D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12B7B-526F-199D-6A88-B35DE4C3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A72FB-D48A-27F4-B1FD-53376BDA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4EB15-0645-E61B-EA10-DB4B2AF0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80218-F496-6763-C186-92204907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2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609B-A585-E385-62C4-244A647B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FA5AEB-9A23-A290-21B2-AA9849C5A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A675D-9A33-9150-670E-26A140CC5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6DB52F-CECE-89A8-4E94-CB8155CD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8AF11-2841-0E27-778E-579E3506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C92B-2FDA-3D87-4720-5FABC25C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8B043C-5E65-B08A-8BD4-9F6C5AD9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B2EAC-BC53-2F28-E198-88BF492E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36A7-F72B-9AE2-6736-740FF2A9D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C2DE-1872-42DF-9B28-1E67E23D582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EBEA6-7841-3168-C4A7-8E6706ABF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B24D1-8C8E-D398-6197-E1D84F1FB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97CB-4768-4122-9EDD-E30A90E4A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5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D9AAB-4D5E-BBA5-8E81-05317E92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2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7FA15-9DEB-3AA3-42AE-FA63DA4CA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675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200" dirty="0"/>
              <a:t>2019182025 – </a:t>
            </a:r>
            <a:r>
              <a:rPr lang="ko-KR" altLang="en-US" sz="3200" dirty="0" err="1"/>
              <a:t>원정우</a:t>
            </a:r>
            <a:endParaRPr lang="en-US" altLang="ko-KR" sz="3200" dirty="0"/>
          </a:p>
          <a:p>
            <a:endParaRPr lang="en-US" altLang="ko-KR" dirty="0"/>
          </a:p>
          <a:p>
            <a:pPr algn="r"/>
            <a:r>
              <a:rPr lang="en-US" altLang="ko-KR" sz="1900" dirty="0"/>
              <a:t>2023</a:t>
            </a:r>
            <a:r>
              <a:rPr lang="ko-KR" altLang="en-US" sz="1900" dirty="0"/>
              <a:t> </a:t>
            </a:r>
            <a:r>
              <a:rPr lang="en-US" altLang="ko-KR" sz="1900" dirty="0"/>
              <a:t>–</a:t>
            </a:r>
            <a:r>
              <a:rPr lang="ko-KR" altLang="en-US" sz="1900" dirty="0"/>
              <a:t> </a:t>
            </a:r>
            <a:r>
              <a:rPr lang="en-US" altLang="ko-KR" sz="1900" dirty="0"/>
              <a:t>2</a:t>
            </a:r>
            <a:r>
              <a:rPr lang="ko-KR" altLang="en-US" sz="1900" dirty="0"/>
              <a:t>학기</a:t>
            </a:r>
            <a:endParaRPr lang="en-US" altLang="ko-KR" sz="1900" dirty="0"/>
          </a:p>
          <a:p>
            <a:pPr algn="r"/>
            <a:r>
              <a:rPr lang="en-US" altLang="ko-KR" sz="1900" dirty="0"/>
              <a:t>(2D</a:t>
            </a:r>
            <a:r>
              <a:rPr lang="ko-KR" altLang="en-US" sz="1900" dirty="0"/>
              <a:t>게임프로그래밍 </a:t>
            </a:r>
            <a:r>
              <a:rPr lang="en-US" altLang="ko-KR" sz="1900" dirty="0"/>
              <a:t>02</a:t>
            </a:r>
            <a:r>
              <a:rPr lang="ko-KR" altLang="en-US" sz="1900" dirty="0"/>
              <a:t>반</a:t>
            </a:r>
            <a:r>
              <a:rPr lang="en-US" altLang="ko-KR" sz="1900" dirty="0"/>
              <a:t>)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19226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D3B1-2A98-1F83-8CC5-AAC8C333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게임 개발 범위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AE374E8-C988-D0BA-2AD8-8C96088A1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797234"/>
              </p:ext>
            </p:extLst>
          </p:nvPr>
        </p:nvGraphicFramePr>
        <p:xfrm>
          <a:off x="585866" y="954614"/>
          <a:ext cx="11125971" cy="5665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4906">
                  <a:extLst>
                    <a:ext uri="{9D8B030D-6E8A-4147-A177-3AD203B41FA5}">
                      <a16:colId xmlns:a16="http://schemas.microsoft.com/office/drawing/2014/main" val="3434491418"/>
                    </a:ext>
                  </a:extLst>
                </a:gridCol>
                <a:gridCol w="4248736">
                  <a:extLst>
                    <a:ext uri="{9D8B030D-6E8A-4147-A177-3AD203B41FA5}">
                      <a16:colId xmlns:a16="http://schemas.microsoft.com/office/drawing/2014/main" val="1646781838"/>
                    </a:ext>
                  </a:extLst>
                </a:gridCol>
                <a:gridCol w="4610881">
                  <a:extLst>
                    <a:ext uri="{9D8B030D-6E8A-4147-A177-3AD203B41FA5}">
                      <a16:colId xmlns:a16="http://schemas.microsoft.com/office/drawing/2014/main" val="3856271873"/>
                    </a:ext>
                  </a:extLst>
                </a:gridCol>
                <a:gridCol w="1571448">
                  <a:extLst>
                    <a:ext uri="{9D8B030D-6E8A-4147-A177-3AD203B41FA5}">
                      <a16:colId xmlns:a16="http://schemas.microsoft.com/office/drawing/2014/main" val="3832437915"/>
                    </a:ext>
                  </a:extLst>
                </a:gridCol>
              </a:tblGrid>
              <a:tr h="494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최소 목표 구현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실제 개발 완료 범위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진척도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72184"/>
                  </a:ext>
                </a:extLst>
              </a:tr>
              <a:tr h="635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캐릭터</a:t>
                      </a:r>
                      <a:endParaRPr lang="en-US" altLang="ko-KR" sz="1200" b="1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이동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방향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상하좌우를 기반으로 대각선 이동 추가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방향 이동 구현 완료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상하좌우를 기반으로 대각선 이동 추가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50486"/>
                  </a:ext>
                </a:extLst>
              </a:tr>
              <a:tr h="1280964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latin typeface="+mj-lt"/>
                      </a:endParaRPr>
                    </a:p>
                    <a:p>
                      <a:pPr algn="ctr" latinLnBrk="1"/>
                      <a:endParaRPr lang="en-US" altLang="ko-KR" sz="1200" b="1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게임 </a:t>
                      </a:r>
                      <a:endParaRPr lang="en-US" altLang="ko-KR" sz="1200" b="1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진행</a:t>
                      </a:r>
                      <a:endParaRPr lang="en-US" altLang="ko-KR" sz="1200" b="1" dirty="0">
                        <a:latin typeface="+mj-lt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적 </a:t>
                      </a:r>
                      <a:r>
                        <a:rPr lang="ko-KR" altLang="en-US" sz="1200" dirty="0" err="1"/>
                        <a:t>제거시</a:t>
                      </a:r>
                      <a:r>
                        <a:rPr lang="ko-KR" altLang="en-US" sz="1200" dirty="0"/>
                        <a:t> 일정 경험치 아이템 드랍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/>
                        <a:t>피격시</a:t>
                      </a:r>
                      <a:r>
                        <a:rPr lang="ko-KR" altLang="en-US" sz="1200" dirty="0"/>
                        <a:t> 체력감소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체력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 err="1"/>
                        <a:t>일때</a:t>
                      </a:r>
                      <a:r>
                        <a:rPr lang="ko-KR" altLang="en-US" sz="1200" dirty="0"/>
                        <a:t> 게임 패배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경험치를 통해 레벨을 올렸을 때 </a:t>
                      </a:r>
                      <a:r>
                        <a:rPr lang="ko-KR" altLang="en-US" sz="1200" dirty="0" err="1"/>
                        <a:t>랜덤한</a:t>
                      </a:r>
                      <a:r>
                        <a:rPr lang="ko-KR" altLang="en-US" sz="1200" dirty="0"/>
                        <a:t> 스킬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개중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 선택하여 획득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일정시간</a:t>
                      </a:r>
                      <a:r>
                        <a:rPr lang="en-US" altLang="ko-KR" sz="1200" dirty="0"/>
                        <a:t>(5~10</a:t>
                      </a:r>
                      <a:r>
                        <a:rPr lang="ko-KR" altLang="en-US" sz="1200" dirty="0"/>
                        <a:t>분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을 버티면 게임 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경험치 아이템 드랍 구현완료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/>
                        <a:t>피격시</a:t>
                      </a:r>
                      <a:r>
                        <a:rPr lang="ko-KR" altLang="en-US" sz="1200" dirty="0"/>
                        <a:t> 체력감소</a:t>
                      </a:r>
                      <a:r>
                        <a:rPr lang="en-US" altLang="ko-KR" sz="1200" dirty="0"/>
                        <a:t>, 0</a:t>
                      </a:r>
                      <a:r>
                        <a:rPr lang="ko-KR" altLang="en-US" sz="1200" dirty="0" err="1"/>
                        <a:t>일떄</a:t>
                      </a:r>
                      <a:r>
                        <a:rPr lang="ko-KR" altLang="en-US" sz="1200" dirty="0"/>
                        <a:t> 게임 종료 구현 완료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레벨에 따른 아이템 선택 구현 완료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일정시간</a:t>
                      </a:r>
                      <a:r>
                        <a:rPr lang="en-US" altLang="ko-KR" sz="1200" dirty="0"/>
                        <a:t>(4</a:t>
                      </a:r>
                      <a:r>
                        <a:rPr lang="ko-KR" altLang="en-US" sz="1200" dirty="0"/>
                        <a:t>분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버티면 게임승리 구현 완료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게임 승리화면 </a:t>
                      </a:r>
                      <a:r>
                        <a:rPr lang="ko-KR" altLang="en-US" sz="1200" dirty="0" err="1"/>
                        <a:t>미구현</a:t>
                      </a:r>
                      <a:endParaRPr lang="en-US" altLang="ko-KR" sz="12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6. 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피격시</a:t>
                      </a:r>
                      <a:r>
                        <a:rPr lang="ko-KR" altLang="en-US" sz="1200" dirty="0"/>
                        <a:t> 데미지 출력 </a:t>
                      </a:r>
                      <a:r>
                        <a:rPr lang="ko-KR" altLang="en-US" sz="1200" dirty="0" err="1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dirty="0"/>
                        <a:t>75%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86795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캐릭터</a:t>
                      </a:r>
                      <a:endParaRPr lang="en-US" altLang="ko-KR" sz="1200" b="1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스킬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스킬들은 각자 캐릭터의 위치를 기준으로 자동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스킬 총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가지 캐릭터 위치를 기준으로 자동 사용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74699"/>
                  </a:ext>
                </a:extLst>
              </a:tr>
              <a:tr h="756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아이템</a:t>
                      </a:r>
                      <a:endParaRPr lang="en-US" altLang="ko-KR" sz="1200" b="1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및 스킬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아이템은 최소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 구현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패시브 아이템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스킬 아이템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아이템 스킬 아이템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패시브 아이템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 구현완료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22340"/>
                  </a:ext>
                </a:extLst>
              </a:tr>
              <a:tr h="82411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적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적은 화면 가장자리에서 자동으로 생성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적은 캐릭터에게 계속 직선방향으로 접근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몬스터는 화면 가장자리 위치에서 자동 생성 구현 완료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몬스터는 캐릭터에게 계속 이동 구현 완료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몬스터 </a:t>
                      </a:r>
                      <a:r>
                        <a:rPr lang="ko-KR" altLang="en-US" sz="1200" dirty="0" err="1"/>
                        <a:t>사망시</a:t>
                      </a:r>
                      <a:r>
                        <a:rPr lang="ko-KR" altLang="en-US" sz="1200" dirty="0"/>
                        <a:t> 연출 </a:t>
                      </a:r>
                      <a:r>
                        <a:rPr lang="ko-KR" altLang="en-US" sz="1200" dirty="0" err="1"/>
                        <a:t>미구현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80</a:t>
                      </a:r>
                      <a:r>
                        <a:rPr lang="en-US" altLang="ko-KR" sz="12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14387"/>
                  </a:ext>
                </a:extLst>
              </a:tr>
              <a:tr h="488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난이도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시간이 지날수록 적의 체력과 숫자가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(20</a:t>
                      </a:r>
                      <a:r>
                        <a:rPr lang="ko-KR" altLang="en-US" sz="1200" dirty="0"/>
                        <a:t>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마다 몬스터 생성되는 수와 체력 증가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일정 시간 이후에는 몬스터끼리 합쳐져서 강화되는 패턴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17155"/>
                  </a:ext>
                </a:extLst>
              </a:tr>
              <a:tr h="488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사운드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배경음악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효과음 등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가지 이상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대기화면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게임화면 배경음악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가지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몬스터 사망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경험치 획득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레벨업</a:t>
                      </a:r>
                      <a:r>
                        <a:rPr lang="ko-KR" altLang="en-US" sz="1200" dirty="0"/>
                        <a:t> 효과음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타격효과음 </a:t>
                      </a:r>
                      <a:r>
                        <a:rPr lang="ko-KR" altLang="en-US" sz="1200" dirty="0" err="1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3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2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7D3DE-E0EE-A870-B509-24B8B67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29" y="189760"/>
            <a:ext cx="10515600" cy="1325563"/>
          </a:xfrm>
        </p:spPr>
        <p:txBody>
          <a:bodyPr/>
          <a:lstStyle/>
          <a:p>
            <a:r>
              <a:rPr lang="ko-KR" altLang="en-US" dirty="0"/>
              <a:t>깃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EEE3EAA-856C-D353-4097-A99DFDD39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79153"/>
              </p:ext>
            </p:extLst>
          </p:nvPr>
        </p:nvGraphicFramePr>
        <p:xfrm>
          <a:off x="274529" y="1318998"/>
          <a:ext cx="4429820" cy="552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10">
                  <a:extLst>
                    <a:ext uri="{9D8B030D-6E8A-4147-A177-3AD203B41FA5}">
                      <a16:colId xmlns:a16="http://schemas.microsoft.com/office/drawing/2014/main" val="300858089"/>
                    </a:ext>
                  </a:extLst>
                </a:gridCol>
                <a:gridCol w="2214910">
                  <a:extLst>
                    <a:ext uri="{9D8B030D-6E8A-4147-A177-3AD203B41FA5}">
                      <a16:colId xmlns:a16="http://schemas.microsoft.com/office/drawing/2014/main" val="3572554498"/>
                    </a:ext>
                  </a:extLst>
                </a:gridCol>
              </a:tblGrid>
              <a:tr h="56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1628"/>
                  </a:ext>
                </a:extLst>
              </a:tr>
              <a:tr h="5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30426"/>
                  </a:ext>
                </a:extLst>
              </a:tr>
              <a:tr h="561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55119"/>
                  </a:ext>
                </a:extLst>
              </a:tr>
              <a:tr h="561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29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79153"/>
                  </a:ext>
                </a:extLst>
              </a:tr>
              <a:tr h="561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4446"/>
                  </a:ext>
                </a:extLst>
              </a:tr>
              <a:tr h="561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18244"/>
                  </a:ext>
                </a:extLst>
              </a:tr>
              <a:tr h="561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19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681401"/>
                  </a:ext>
                </a:extLst>
              </a:tr>
              <a:tr h="561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26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03271"/>
                  </a:ext>
                </a:extLst>
              </a:tr>
              <a:tr h="561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61759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51B2C29C-F962-2075-C7F3-63C93903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53" y="808862"/>
            <a:ext cx="6660827" cy="57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334</Words>
  <Application>Microsoft Office PowerPoint</Application>
  <PresentationFormat>와이드스크린</PresentationFormat>
  <Paragraphs>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2DGP 2차 프로젝트 발표</vt:lpstr>
      <vt:lpstr>게임 개발 범위</vt:lpstr>
      <vt:lpstr>깃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프로젝트 발표</dc:title>
  <dc:creator>1 1</dc:creator>
  <cp:lastModifiedBy>1 1</cp:lastModifiedBy>
  <cp:revision>12</cp:revision>
  <dcterms:created xsi:type="dcterms:W3CDTF">2023-10-15T04:48:47Z</dcterms:created>
  <dcterms:modified xsi:type="dcterms:W3CDTF">2023-12-05T12:37:49Z</dcterms:modified>
</cp:coreProperties>
</file>