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d1e28212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d1e28212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d1e28212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d1e28212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d1e28212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d1e28212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d1e28212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d1e28212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d1e28212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d1e28212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d1e28212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d1e28212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d1e28212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d1e28212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d1e28212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d1e28212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d1e28212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d1e28212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738925"/>
            <a:ext cx="8222100" cy="16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Курсова робота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 темою “Програмний застосунок магазину обліку речей ARMANI”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446525"/>
            <a:ext cx="8222100" cy="26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Roboto Light"/>
                <a:ea typeface="Roboto Light"/>
                <a:cs typeface="Roboto Light"/>
                <a:sym typeface="Roboto Light"/>
              </a:rPr>
              <a:t>Виконав:</a:t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Roboto Light"/>
                <a:ea typeface="Roboto Light"/>
                <a:cs typeface="Roboto Light"/>
                <a:sym typeface="Roboto Light"/>
              </a:rPr>
              <a:t>Студент 1-го курсу, групи ІР-12</a:t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Ампілогов Ігор Андрійович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Roboto Light"/>
                <a:ea typeface="Roboto Light"/>
                <a:cs typeface="Roboto Light"/>
                <a:sym typeface="Roboto Light"/>
              </a:rPr>
              <a:t>Керівник курсової роботи:</a:t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Roboto Light"/>
                <a:ea typeface="Roboto Light"/>
                <a:cs typeface="Roboto Light"/>
                <a:sym typeface="Roboto Light"/>
              </a:rPr>
              <a:t>Доцент кафедри ІСТ</a:t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Лісневський Ростислав Валерійович</a:t>
            </a:r>
            <a:endParaRPr b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Висновок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9875"/>
            <a:ext cx="4947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Метою даної курсової роботи особисто для мене було створення програмного застосунку магазину обліку речей ARMANI; опис всіх використаних методів, програм, різних технологій програмування; дослідження застосунку на предмет похибок, несправностей, переваг та недоліків.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І, описавши всі три розділи вище, я вважаю що впорався на 100% з поставленою задачею, створивши програмний застосунок.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62875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                        Вступ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25200"/>
            <a:ext cx="5434200" cy="3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Потреби сучасної людини з кожним днем все більше і більше потребують занурення у цифровий світ. Якщо приблизно двадцять років тому похід до магазину або до відділення банку було звичайною справою, то сьогодні людина має змогу зробити все це, лежачи на дивані у своєму будинку.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Тож, беручи до уваги розвиток в даній галузі, я вирішив власноруч написати та реалізувати сайт магазину обліку одежі брендового одягу ARMANI. В моєму застосунку користувач зможе продивитись наявний одяг, замовити та придбати його, а також багато інших функцій. У даній курсовій роботі я опишу процес створення та реалізації програмного застосунку онлайн магазину одежі ARMANI, яка буде написана використовуючи високу мову програмування, таку як С++.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800" y="1239075"/>
            <a:ext cx="3636200" cy="21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25525" y="389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задачі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Метою даної курсової роботи є написання застосунку магазину обліку одежі ARMANI.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highlight>
                  <a:srgbClr val="FFFFFF"/>
                </a:highlight>
              </a:rPr>
              <a:t>Основні завдання, які включають в себе такі пункти:</a:t>
            </a: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Розробка алгоритму виконання логіки застосунку.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 startAt="2"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Написання та розробка коду для реалізації застосунку.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 startAt="3"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Тестування та перевірка на працездатність коду.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 startAt="4"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Оформлення звіту курсової роботи.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117975"/>
            <a:ext cx="8520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 програмних інтерфейсів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4850" y="718225"/>
            <a:ext cx="3942900" cy="3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програмний інтерфейс SFML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клас InfoProduct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клас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клас InfoClient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клас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клас ARMANI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клас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клас SpriteObject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клас TextObject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клас Rectangle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функції створення графічних вікон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121000" y="863125"/>
            <a:ext cx="4802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Кожний з даних класів та функцій мають своє призначення у застосунку. Дані інтерфейси реалізують зчитування та запис даних у файли; обчислення, потрібні для коректної роботи застосунку; обробку даних, що вводить користувач; додавання різних елементів, картинок, текстів на графічні вікна; кожна функція реалізує окреме графічне вікно, та переходи між ними.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107625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Головна блок - схема роботи застосунку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175" y="831950"/>
            <a:ext cx="3306275" cy="39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UML - діаграми класів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25" y="1017800"/>
            <a:ext cx="3471851" cy="206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175" y="1017800"/>
            <a:ext cx="3999650" cy="14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3125" y="2015225"/>
            <a:ext cx="3616750" cy="26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5975" y="2571750"/>
            <a:ext cx="2100851" cy="23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Ієрархічні залежності класів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0" y="1021625"/>
            <a:ext cx="6141924" cy="37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642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 програмних рішень та інтерфейсу користувача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474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Після компіляції першим вікном відкривається Home_Page, після натискання кнопки “to catalogue” користувач потрапляє на друге вікно Catalogue, де обирає товар, що його цікавить, вводить інформацію про себе, та натискає “I WANT”, і далі відкривається вікно Buy, де виводиться інформація про товар, ціну.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5052300" y="1229875"/>
            <a:ext cx="390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І якщо покупець задовільний своєю купівлею, натискає “Buy”,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і бачить останне графічне вікно Final, де присутні слова подяки за купівлю товару.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Переваги, недоліки та перспективи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310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Переваги: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простота реалізації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час обробки інформації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графічний інтерфейс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3417300" y="1229875"/>
            <a:ext cx="2784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Недоліки: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неможливість купити два товари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програму легко вивести з ладу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неможливість логістичної взаємодії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176100" y="1229875"/>
            <a:ext cx="278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Перспективи: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Доопрацювання всіх недоліків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Співпраця з ARMANI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