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71" r:id="rId5"/>
    <p:sldId id="272" r:id="rId6"/>
    <p:sldId id="274" r:id="rId7"/>
    <p:sldId id="277" r:id="rId8"/>
    <p:sldId id="278" r:id="rId9"/>
    <p:sldId id="284" r:id="rId10"/>
    <p:sldId id="285" r:id="rId11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7"/>
    <p:restoredTop sz="94690"/>
  </p:normalViewPr>
  <p:slideViewPr>
    <p:cSldViewPr snapToGrid="0" snapToObjects="1">
      <p:cViewPr varScale="1">
        <p:scale>
          <a:sx n="119" d="100"/>
          <a:sy n="119" d="100"/>
        </p:scale>
        <p:origin x="896" y="192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5/4/24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5/4/24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" TargetMode="External"/><Relationship Id="rId2" Type="http://schemas.openxmlformats.org/officeDocument/2006/relationships/hyperlink" Target="https://dev.vk.com/ru/referenc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nclient.ru/vk-stat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Грозный</a:t>
            </a:r>
            <a:r>
              <a:rPr lang="en-US" dirty="0"/>
              <a:t>…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КНАД </a:t>
            </a:r>
            <a:r>
              <a:rPr lang="en-US" dirty="0"/>
              <a:t>x</a:t>
            </a:r>
            <a:r>
              <a:rPr lang="ru-RU" dirty="0"/>
              <a:t> шашлыки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Какое подразделение?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Подмосковье</a:t>
            </a:r>
          </a:p>
          <a:p>
            <a:r>
              <a:rPr lang="ru-RU" dirty="0"/>
              <a:t>2093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А тут больше и не скажешь</a:t>
            </a:r>
          </a:p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5B1FFC-A4DD-2252-E6F4-A0B31EB69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725" y="2404670"/>
            <a:ext cx="4859079" cy="274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Надо бы рассказать что я сделал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4943366" cy="3393234"/>
          </a:xfrm>
        </p:spPr>
        <p:txBody>
          <a:bodyPr>
            <a:normAutofit/>
          </a:bodyPr>
          <a:lstStyle/>
          <a:p>
            <a:r>
              <a:rPr lang="ru-RU" sz="2000" dirty="0"/>
              <a:t>Ну я сделал все 1 в 1 как в файле с лекции, потом через цикл </a:t>
            </a:r>
            <a:r>
              <a:rPr lang="en-US" sz="2000" dirty="0"/>
              <a:t>for </a:t>
            </a:r>
            <a:r>
              <a:rPr lang="ru-RU" sz="2000" dirty="0"/>
              <a:t>искал город (это самый оптимальный вариант), после чего сохранил данные всех особей мужского и женского пола в массив и сделал из него ЦСВ файл (не путать с С</a:t>
            </a:r>
            <a:r>
              <a:rPr lang="en-US" sz="2000" dirty="0"/>
              <a:t>SV</a:t>
            </a:r>
            <a:r>
              <a:rPr lang="ru-RU" sz="2000" dirty="0"/>
              <a:t> для лохов)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Нет подразделения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Грозный же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063160A-DFC7-8009-5AAE-4284B93A9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458" y="1447790"/>
            <a:ext cx="6015147" cy="420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Нет его же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GROZNY</a:t>
            </a:r>
            <a:r>
              <a:rPr lang="ru-RU" dirty="0"/>
              <a:t> 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1458548"/>
            <a:ext cx="5100302" cy="553999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Анализ полученных данных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25E05A5-31FE-6744-BC43-4BB36CF747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5746" y="2364746"/>
            <a:ext cx="4674592" cy="3034706"/>
          </a:xfrm>
        </p:spPr>
        <p:txBody>
          <a:bodyPr>
            <a:noAutofit/>
          </a:bodyPr>
          <a:lstStyle/>
          <a:p>
            <a:r>
              <a:rPr lang="ru-RU" sz="2000" dirty="0"/>
              <a:t>В грозном больше всего пользователей 2000 года рождения (24 года)</a:t>
            </a:r>
            <a:r>
              <a:rPr lang="en-US" sz="2000" dirty="0"/>
              <a:t>.</a:t>
            </a:r>
          </a:p>
          <a:p>
            <a:r>
              <a:rPr lang="ru-RU" sz="2000" dirty="0"/>
              <a:t>Показатели немного отличается от общей статистики пользователей, что может говорить о том, что в Чечнской Республике социальные сети распространены в основном среди молодежи</a:t>
            </a:r>
          </a:p>
        </p:txBody>
      </p:sp>
      <p:pic>
        <p:nvPicPr>
          <p:cNvPr id="2050" name="Picture 2" descr="Статистика ВКонтакте возраст пользователей соцсети в 2023 году">
            <a:extLst>
              <a:ext uri="{FF2B5EF4-FFF2-40B4-BE49-F238E27FC236}">
                <a16:creationId xmlns:a16="http://schemas.microsoft.com/office/drawing/2014/main" id="{4E186E0E-2126-1882-290A-A8D10BE74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663" y="3365208"/>
            <a:ext cx="3552482" cy="256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8EB8869-938E-3123-CA32-14F464C6C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663" y="1163032"/>
            <a:ext cx="3552482" cy="220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8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BE1F6DB-2C79-0F40-985F-DB8180BAF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Нет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CC9B4C-151F-204A-9B26-BE1838EFB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Мужские имена в грозном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6248A15-8E7E-BC4A-A1F2-4446573B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Самые распространенные мужские имена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759A9C6-69C4-5447-8A46-A98387532C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4523984" cy="2399371"/>
          </a:xfrm>
        </p:spPr>
        <p:txBody>
          <a:bodyPr>
            <a:normAutofit/>
          </a:bodyPr>
          <a:lstStyle/>
          <a:p>
            <a:r>
              <a:rPr lang="ru-RU" sz="2000" dirty="0"/>
              <a:t>По полученной таблице можно сделать вывод, что Магомед – самое популярное имя в Грозном</a:t>
            </a:r>
            <a:r>
              <a:rPr lang="en-US" sz="2000" dirty="0"/>
              <a:t>. </a:t>
            </a:r>
            <a:r>
              <a:rPr lang="ru-RU" sz="2000" dirty="0"/>
              <a:t>Это сходится со статистикой из википедии, что означает, что я не облажался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046D457-8508-DC4E-812D-661705280F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9991" y="5674684"/>
            <a:ext cx="3934345" cy="553998"/>
          </a:xfrm>
        </p:spPr>
        <p:txBody>
          <a:bodyPr/>
          <a:lstStyle/>
          <a:p>
            <a:r>
              <a:rPr lang="ru-RU" dirty="0"/>
              <a:t>Я еще с девушками хотел сделать, но там немного не совпадает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9981891-3E30-7368-545D-E54B40048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262" y="1447791"/>
            <a:ext cx="6306121" cy="311197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E85F02D-BBBF-0431-6D07-242CAB1BA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261" y="4559769"/>
            <a:ext cx="6306122" cy="12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5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239B216-F5ED-B348-A1BB-CE852421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Точно нет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6A2D4-D42B-854C-9F3E-6A8095E58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Я грозный 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B6EC5B9-282D-B84A-B169-E82D5207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используемой литературы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D82ABC5-6628-FA4A-9DBB-38E61DCF39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5076" y="2710235"/>
            <a:ext cx="11068776" cy="318020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" sz="2000" dirty="0">
                <a:hlinkClick r:id="rId2"/>
              </a:rPr>
              <a:t>https://dev.vk.com/ru/reference</a:t>
            </a:r>
            <a:r>
              <a:rPr lang="en-US" sz="2000" dirty="0"/>
              <a:t> </a:t>
            </a:r>
            <a:r>
              <a:rPr lang="ru-RU" sz="2000" dirty="0"/>
              <a:t>- для использования </a:t>
            </a:r>
            <a:r>
              <a:rPr lang="en-US" sz="2000" dirty="0"/>
              <a:t>vk api</a:t>
            </a:r>
            <a:endParaRPr lang="ru-RU" sz="2000" dirty="0"/>
          </a:p>
          <a:p>
            <a:pPr marL="457200" indent="-457200">
              <a:buAutoNum type="arabicPeriod"/>
            </a:pPr>
            <a:r>
              <a:rPr lang="en-US" sz="2000" dirty="0">
                <a:hlinkClick r:id="rId3"/>
              </a:rPr>
              <a:t>https://ru.wikipedia.org</a:t>
            </a:r>
            <a:r>
              <a:rPr lang="ru-RU" sz="2000" dirty="0"/>
              <a:t> – для поиска информации о популярных именах</a:t>
            </a:r>
          </a:p>
          <a:p>
            <a:pPr marL="457200" indent="-457200">
              <a:buAutoNum type="arabicPeriod"/>
            </a:pPr>
            <a:r>
              <a:rPr lang="en" sz="2000" dirty="0">
                <a:hlinkClick r:id="rId4"/>
              </a:rPr>
              <a:t>https://inclient.ru/vk-stats</a:t>
            </a:r>
            <a:r>
              <a:rPr lang="ru-RU" sz="2000" dirty="0"/>
              <a:t> - статистика пользователей </a:t>
            </a:r>
            <a:r>
              <a:rPr lang="ru-RU" sz="2000"/>
              <a:t>вк</a:t>
            </a:r>
            <a:endParaRPr lang="ru-RU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2515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А вдруг все-таки есть…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Все еще Грозный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17874" y="1892595"/>
            <a:ext cx="6156251" cy="786810"/>
          </a:xfrm>
        </p:spPr>
        <p:txBody>
          <a:bodyPr/>
          <a:lstStyle/>
          <a:p>
            <a:pPr algn="ctr"/>
            <a:r>
              <a:rPr lang="ru-RU" sz="5400" b="1" dirty="0"/>
              <a:t>СПАСИБО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2075DC1-4D6F-3595-F6D1-82439CC0A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151" y="2679405"/>
            <a:ext cx="277769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6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232</Words>
  <Application>Microsoft Macintosh PowerPoint</Application>
  <PresentationFormat>Широкоэкранный</PresentationFormat>
  <Paragraphs>35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HSE Sans</vt:lpstr>
      <vt:lpstr>Office Theme</vt:lpstr>
      <vt:lpstr>Грозный…</vt:lpstr>
      <vt:lpstr>Надо бы рассказать что я сделал</vt:lpstr>
      <vt:lpstr>Анализ полученных данных</vt:lpstr>
      <vt:lpstr>Самые распространенные мужские имена</vt:lpstr>
      <vt:lpstr>Список используемой литературы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‌Дмитрий ‌‌‍‍Шабшай</cp:lastModifiedBy>
  <cp:revision>16</cp:revision>
  <cp:lastPrinted>2021-11-11T13:08:42Z</cp:lastPrinted>
  <dcterms:created xsi:type="dcterms:W3CDTF">2021-11-11T08:52:47Z</dcterms:created>
  <dcterms:modified xsi:type="dcterms:W3CDTF">2024-05-04T23:09:51Z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