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70" r:id="rId8"/>
    <p:sldId id="273" r:id="rId9"/>
    <p:sldId id="272" r:id="rId10"/>
    <p:sldId id="275" r:id="rId11"/>
    <p:sldId id="27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747"/>
    <a:srgbClr val="00B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35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8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81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7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4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38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6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9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5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EA1EA-6244-4256-BA10-F58697345DF1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47CB-513E-40A1-BBFE-00570DC3C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0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圖書推薦</a:t>
            </a:r>
            <a:r>
              <a:rPr lang="en-US" altLang="zh-TW" dirty="0"/>
              <a:t> </a:t>
            </a:r>
            <a:r>
              <a:rPr lang="en-US" altLang="zh-TW" dirty="0" smtClean="0"/>
              <a:t>UI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smtClean="0"/>
              <a:t>2020/10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1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38200" y="1775811"/>
            <a:ext cx="46281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依照圖書館原有的資訊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進館新書精選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前十本輪播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點</a:t>
            </a:r>
            <a:r>
              <a:rPr lang="zh-TW" altLang="en-US" dirty="0" smtClean="0"/>
              <a:t>擊進入原始新書精選內容檢視頁面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預約圖書排行榜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前十名取書名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點</a:t>
            </a:r>
            <a:r>
              <a:rPr lang="zh-TW" altLang="en-US" dirty="0" smtClean="0"/>
              <a:t>擊後進入新版書目內容頁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隔夜</a:t>
            </a:r>
            <a:r>
              <a:rPr lang="zh-TW" altLang="en-US" dirty="0"/>
              <a:t>借</a:t>
            </a:r>
            <a:r>
              <a:rPr lang="zh-TW" altLang="en-US" dirty="0" smtClean="0"/>
              <a:t>還展示新書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前十本取展示圖書館和書名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點</a:t>
            </a:r>
            <a:r>
              <a:rPr lang="zh-TW" altLang="en-US" dirty="0" smtClean="0"/>
              <a:t>擊進入新版書目內容頁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61" y="0"/>
            <a:ext cx="5111512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查詢頁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2923712"/>
            <a:ext cx="6169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查詢結果次分類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類型：紙本書、電子書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關鍵字、出版年、作者、出版社：預設最多的前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名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書目內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分行並標示作者</a:t>
            </a:r>
            <a:r>
              <a:rPr lang="zh-TW" altLang="en-US" dirty="0"/>
              <a:t>、出版社、出版年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電子書：特別標示、並附上迴紋針</a:t>
            </a:r>
            <a:r>
              <a:rPr lang="en-US" altLang="zh-TW" dirty="0" smtClean="0"/>
              <a:t>(</a:t>
            </a:r>
            <a:r>
              <a:rPr lang="zh-TW" altLang="en-US" dirty="0"/>
              <a:t>串接電子書權限管理平台，進到系統判斷能否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標題：可接受兩行的寬度，點擊進入書目內容頁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作者</a:t>
            </a:r>
            <a:r>
              <a:rPr lang="zh-TW" altLang="en-US" dirty="0" smtClean="0"/>
              <a:t>、出版社、出版年：來自</a:t>
            </a:r>
            <a:r>
              <a:rPr lang="en-US" altLang="zh-TW" dirty="0" smtClean="0"/>
              <a:t>Aleph</a:t>
            </a:r>
            <a:r>
              <a:rPr lang="zh-TW" altLang="en-US" dirty="0" smtClean="0"/>
              <a:t>，去除符號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摘要：爬</a:t>
            </a:r>
            <a:r>
              <a:rPr lang="zh-TW" altLang="en-US" dirty="0"/>
              <a:t>博客</a:t>
            </a:r>
            <a:r>
              <a:rPr lang="zh-TW" altLang="en-US" dirty="0" smtClean="0"/>
              <a:t>來，取前</a:t>
            </a:r>
            <a:r>
              <a:rPr lang="en-US" altLang="zh-TW" dirty="0" smtClean="0"/>
              <a:t>80</a:t>
            </a:r>
            <a:r>
              <a:rPr lang="zh-TW" altLang="en-US" dirty="0" smtClean="0"/>
              <a:t>個字顯示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若無資料則不顯示</a:t>
            </a:r>
            <a:r>
              <a:rPr lang="en-US" altLang="zh-TW" dirty="0" smtClean="0"/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16" y="20805"/>
            <a:ext cx="3493510" cy="76748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0" b="71833"/>
          <a:stretch/>
        </p:blipFill>
        <p:spPr>
          <a:xfrm>
            <a:off x="3004456" y="365125"/>
            <a:ext cx="5434424" cy="230979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329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書目內容頁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1" y="1396633"/>
            <a:ext cx="58985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書目內</a:t>
            </a:r>
            <a:r>
              <a:rPr lang="zh-TW" altLang="en-US" sz="1500" dirty="0"/>
              <a:t>容</a:t>
            </a:r>
            <a:endParaRPr lang="en-US" altLang="zh-TW" sz="1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作者</a:t>
            </a:r>
            <a:r>
              <a:rPr lang="zh-TW" altLang="en-US" sz="1500" dirty="0"/>
              <a:t>、</a:t>
            </a:r>
            <a:r>
              <a:rPr lang="zh-TW" altLang="en-US" sz="1500" dirty="0" smtClean="0"/>
              <a:t>出版社、出版年、關鍵字、資料類型、語言：</a:t>
            </a:r>
            <a:r>
              <a:rPr lang="zh-TW" altLang="en-US" sz="1500" dirty="0"/>
              <a:t>來自</a:t>
            </a:r>
            <a:r>
              <a:rPr lang="en-US" altLang="zh-TW" sz="1500" dirty="0"/>
              <a:t>Aleph</a:t>
            </a:r>
            <a:r>
              <a:rPr lang="zh-TW" altLang="en-US" sz="1500" dirty="0" smtClean="0"/>
              <a:t>，完整顯示</a:t>
            </a:r>
            <a:endParaRPr lang="en-US" altLang="zh-TW" sz="1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500" dirty="0" smtClean="0"/>
              <a:t>ISBN</a:t>
            </a:r>
            <a:r>
              <a:rPr lang="zh-TW" altLang="en-US" sz="1500" dirty="0" smtClean="0"/>
              <a:t>：</a:t>
            </a:r>
            <a:r>
              <a:rPr lang="zh-TW" altLang="en-US" sz="1500" dirty="0"/>
              <a:t>來自</a:t>
            </a:r>
            <a:r>
              <a:rPr lang="en-US" altLang="zh-TW" sz="1500" dirty="0"/>
              <a:t>Aleph</a:t>
            </a:r>
            <a:r>
              <a:rPr lang="zh-TW" altLang="en-US" sz="1500" dirty="0"/>
              <a:t>，</a:t>
            </a:r>
            <a:r>
              <a:rPr lang="zh-TW" altLang="en-US" sz="1500" dirty="0" smtClean="0"/>
              <a:t>如有則顯示</a:t>
            </a:r>
            <a:endParaRPr lang="en-US" altLang="zh-TW" sz="1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內容簡介：</a:t>
            </a:r>
            <a:r>
              <a:rPr lang="zh-TW" altLang="en-US" sz="1500" dirty="0"/>
              <a:t>爬博客來</a:t>
            </a:r>
            <a:r>
              <a:rPr lang="zh-TW" altLang="en-US" sz="1500" dirty="0" smtClean="0"/>
              <a:t>，如有則顯示前</a:t>
            </a:r>
            <a:r>
              <a:rPr lang="en-US" altLang="zh-TW" sz="1500" dirty="0" smtClean="0"/>
              <a:t>8</a:t>
            </a:r>
            <a:r>
              <a:rPr lang="zh-TW" altLang="en-US" sz="1500" dirty="0" smtClean="0"/>
              <a:t>行的資料，其餘收合，點開</a:t>
            </a:r>
            <a:r>
              <a:rPr lang="en-US" altLang="zh-TW" sz="1500" dirty="0" smtClean="0"/>
              <a:t>“</a:t>
            </a:r>
            <a:r>
              <a:rPr lang="zh-TW" altLang="en-US" sz="1500" dirty="0" smtClean="0"/>
              <a:t>看更多</a:t>
            </a:r>
            <a:r>
              <a:rPr lang="en-US" altLang="zh-TW" sz="1500" dirty="0" smtClean="0"/>
              <a:t>”</a:t>
            </a:r>
            <a:r>
              <a:rPr lang="zh-TW" altLang="en-US" sz="1500" dirty="0" smtClean="0"/>
              <a:t>看完整內容</a:t>
            </a:r>
            <a:endParaRPr lang="en-US" altLang="zh-TW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在館內</a:t>
            </a:r>
            <a:r>
              <a:rPr lang="en-US" altLang="zh-TW" sz="1500" dirty="0" smtClean="0"/>
              <a:t>/</a:t>
            </a:r>
            <a:r>
              <a:rPr lang="zh-TW" altLang="en-US" sz="1500" dirty="0" smtClean="0"/>
              <a:t>不在館內顯示</a:t>
            </a:r>
            <a:endParaRPr lang="en-US" altLang="zh-TW" sz="1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實體書：</a:t>
            </a:r>
            <a:r>
              <a:rPr lang="zh-TW" altLang="en-US" sz="1500" dirty="0"/>
              <a:t>依照</a:t>
            </a:r>
            <a:r>
              <a:rPr lang="en-US" altLang="zh-TW" sz="1500" dirty="0"/>
              <a:t>aleph </a:t>
            </a:r>
            <a:r>
              <a:rPr lang="zh-TW" altLang="en-US" sz="1500" dirty="0"/>
              <a:t>到期日資訊</a:t>
            </a:r>
            <a:endParaRPr lang="en-US" altLang="zh-TW" sz="15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全</a:t>
            </a:r>
            <a:r>
              <a:rPr lang="zh-TW" altLang="en-US" sz="1500" dirty="0"/>
              <a:t>院可使用→在館內</a:t>
            </a:r>
            <a:r>
              <a:rPr lang="en-US" altLang="zh-TW" sz="1500" dirty="0"/>
              <a:t>/</a:t>
            </a:r>
            <a:r>
              <a:rPr lang="zh-TW" altLang="en-US" sz="1500" dirty="0"/>
              <a:t>不在館內</a:t>
            </a:r>
            <a:r>
              <a:rPr lang="en-US" altLang="zh-TW" sz="1500" dirty="0"/>
              <a:t>(</a:t>
            </a:r>
            <a:r>
              <a:rPr lang="zh-TW" altLang="en-US" sz="1500" dirty="0"/>
              <a:t>有日期</a:t>
            </a:r>
            <a:r>
              <a:rPr lang="en-US" altLang="zh-TW" sz="15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非</a:t>
            </a:r>
            <a:r>
              <a:rPr lang="zh-TW" altLang="en-US" sz="1500" dirty="0"/>
              <a:t>全院使用→不在館內</a:t>
            </a:r>
            <a:r>
              <a:rPr lang="en-US" altLang="zh-TW" sz="1500" dirty="0"/>
              <a:t>+Aleph</a:t>
            </a:r>
            <a:r>
              <a:rPr lang="zh-TW" altLang="en-US" sz="1500" dirty="0"/>
              <a:t>館藏</a:t>
            </a:r>
            <a:r>
              <a:rPr lang="zh-TW" altLang="en-US" sz="1500" dirty="0" smtClean="0"/>
              <a:t>資訊</a:t>
            </a:r>
            <a:endParaRPr lang="en-US" altLang="zh-TW" sz="15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目前預約人數：來自</a:t>
            </a:r>
            <a:r>
              <a:rPr lang="en-US" altLang="zh-TW" sz="1500" dirty="0" err="1" smtClean="0"/>
              <a:t>Alpeh</a:t>
            </a:r>
            <a:endParaRPr lang="en-US" altLang="zh-TW" sz="15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累積借閱人數：需新增，全院總借閱此書人數</a:t>
            </a:r>
            <a:endParaRPr lang="zh-TW" altLang="en-US" sz="15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點我借閱預約：串接</a:t>
            </a:r>
            <a:r>
              <a:rPr lang="en-US" altLang="zh-TW" sz="1500" dirty="0"/>
              <a:t>Aleph</a:t>
            </a:r>
            <a:endParaRPr lang="en-US" altLang="zh-TW" sz="1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電子書</a:t>
            </a:r>
            <a:endParaRPr lang="en-US" altLang="zh-TW" sz="15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1500" dirty="0"/>
              <a:t>全院可使用→可借閱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非</a:t>
            </a:r>
            <a:r>
              <a:rPr lang="zh-TW" altLang="en-US" sz="1500" dirty="0"/>
              <a:t>全院使用→顯示</a:t>
            </a:r>
            <a:r>
              <a:rPr lang="en-US" altLang="zh-TW" sz="1500" dirty="0"/>
              <a:t>Aleph</a:t>
            </a:r>
            <a:r>
              <a:rPr lang="zh-TW" altLang="en-US" sz="1500" dirty="0"/>
              <a:t>館藏資訊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1500" dirty="0"/>
              <a:t>點我借閱預約</a:t>
            </a:r>
            <a:r>
              <a:rPr lang="zh-TW" altLang="en-US" sz="1500" dirty="0" smtClean="0"/>
              <a:t>：全院可使用，串</a:t>
            </a:r>
            <a:r>
              <a:rPr lang="zh-TW" altLang="en-US" sz="1500" dirty="0"/>
              <a:t>接</a:t>
            </a:r>
            <a:r>
              <a:rPr lang="en-US" altLang="zh-TW" sz="1500" dirty="0"/>
              <a:t>Aleph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我能閱讀</a:t>
            </a:r>
            <a:r>
              <a:rPr lang="en-US" altLang="zh-TW" sz="1500" dirty="0" smtClean="0"/>
              <a:t>?</a:t>
            </a:r>
            <a:r>
              <a:rPr lang="zh-TW" altLang="en-US" sz="1500" dirty="0" smtClean="0"/>
              <a:t>：非全院使用，點</a:t>
            </a:r>
            <a:r>
              <a:rPr lang="zh-TW" altLang="en-US" sz="1500" dirty="0"/>
              <a:t>擊後串接電子書權限管理平台，進到系統判斷能否</a:t>
            </a:r>
            <a:r>
              <a:rPr lang="zh-TW" altLang="en-US" sz="1500" dirty="0" smtClean="0"/>
              <a:t>使用</a:t>
            </a:r>
            <a:endParaRPr lang="en-US" altLang="zh-TW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推薦</a:t>
            </a:r>
            <a:r>
              <a:rPr lang="zh-TW" altLang="en-US" sz="1500" dirty="0" smtClean="0"/>
              <a:t>資訊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資料庫會存每本書的推薦結果，</a:t>
            </a:r>
            <a:r>
              <a:rPr lang="en-US" altLang="zh-TW" sz="1500" dirty="0" smtClean="0"/>
              <a:t>UI</a:t>
            </a:r>
            <a:r>
              <a:rPr lang="zh-TW" altLang="en-US" sz="1500" smtClean="0"/>
              <a:t>讀取結果來呈現</a:t>
            </a:r>
            <a:r>
              <a:rPr lang="en-US" altLang="zh-TW" sz="1500" smtClean="0"/>
              <a:t>)</a:t>
            </a:r>
            <a:endParaRPr lang="en-US" altLang="zh-TW" sz="1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你可能還想看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可以排序，</a:t>
            </a:r>
            <a:r>
              <a:rPr lang="zh-TW" altLang="en-US" sz="1500" dirty="0"/>
              <a:t>依</a:t>
            </a:r>
            <a:r>
              <a:rPr lang="zh-TW" altLang="en-US" sz="1500" dirty="0" smtClean="0"/>
              <a:t>時間、相似度等</a:t>
            </a:r>
            <a:r>
              <a:rPr lang="en-US" altLang="zh-TW" sz="15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圖書館推薦：新增，被選入主題書展等資訊，註記在書目中</a:t>
            </a:r>
            <a:endParaRPr lang="en-US" altLang="zh-TW" sz="15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68" y="0"/>
            <a:ext cx="4816510" cy="77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書目內容頁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2" y="1396633"/>
            <a:ext cx="37244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/>
              <a:t>2.</a:t>
            </a:r>
            <a:r>
              <a:rPr lang="zh-TW" altLang="en-US" sz="1500" dirty="0" smtClean="0"/>
              <a:t>在館內</a:t>
            </a:r>
            <a:r>
              <a:rPr lang="en-US" altLang="zh-TW" sz="1500" dirty="0" smtClean="0"/>
              <a:t>/</a:t>
            </a:r>
            <a:r>
              <a:rPr lang="zh-TW" altLang="en-US" sz="1500" dirty="0" smtClean="0"/>
              <a:t>不在館內顯示</a:t>
            </a:r>
            <a:endParaRPr lang="en-US" altLang="zh-TW" sz="1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電子書</a:t>
            </a:r>
            <a:endParaRPr lang="en-US" altLang="zh-TW" sz="1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500" dirty="0"/>
              <a:t>全院可使用→可借閱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非</a:t>
            </a:r>
            <a:r>
              <a:rPr lang="zh-TW" altLang="en-US" sz="1500" dirty="0"/>
              <a:t>全院使用→顯示</a:t>
            </a:r>
            <a:r>
              <a:rPr lang="en-US" altLang="zh-TW" sz="1500" dirty="0"/>
              <a:t>Aleph</a:t>
            </a:r>
            <a:r>
              <a:rPr lang="zh-TW" altLang="en-US" sz="1500" dirty="0"/>
              <a:t>館藏資訊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500" dirty="0"/>
              <a:t>點我借閱預約</a:t>
            </a:r>
            <a:r>
              <a:rPr lang="zh-TW" altLang="en-US" sz="1500" dirty="0" smtClean="0"/>
              <a:t>：全院可使用，串</a:t>
            </a:r>
            <a:r>
              <a:rPr lang="zh-TW" altLang="en-US" sz="1500" dirty="0"/>
              <a:t>接</a:t>
            </a:r>
            <a:r>
              <a:rPr lang="en-US" altLang="zh-TW" sz="1500" dirty="0"/>
              <a:t>Aleph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500" dirty="0" smtClean="0"/>
              <a:t>我能閱讀</a:t>
            </a:r>
            <a:r>
              <a:rPr lang="en-US" altLang="zh-TW" sz="1500" dirty="0" smtClean="0"/>
              <a:t>?</a:t>
            </a:r>
            <a:r>
              <a:rPr lang="zh-TW" altLang="en-US" sz="1500" dirty="0" smtClean="0"/>
              <a:t>：非全院使用，點</a:t>
            </a:r>
            <a:r>
              <a:rPr lang="zh-TW" altLang="en-US" sz="1500" dirty="0"/>
              <a:t>擊後串接電子書權限管理平台，進到系統判斷能否</a:t>
            </a:r>
            <a:r>
              <a:rPr lang="zh-TW" altLang="en-US" sz="1500" dirty="0" smtClean="0"/>
              <a:t>使用</a:t>
            </a:r>
            <a:endParaRPr lang="en-US" altLang="zh-TW" sz="15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12" y="365125"/>
            <a:ext cx="3590830" cy="57761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582" y="365125"/>
            <a:ext cx="3685616" cy="46559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1" t="42630" r="27156" b="38176"/>
          <a:stretch/>
        </p:blipFill>
        <p:spPr>
          <a:xfrm>
            <a:off x="1368909" y="4082386"/>
            <a:ext cx="2854450" cy="14928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3" t="42379" r="18408" b="47952"/>
          <a:stretch/>
        </p:blipFill>
        <p:spPr>
          <a:xfrm>
            <a:off x="1025951" y="6033968"/>
            <a:ext cx="3540366" cy="77372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318807" y="377324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</a:rPr>
              <a:t>電子書管理平台判斷可使用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03391" y="577199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</a:rPr>
              <a:t>電子書管理平台判斷不可使用</a:t>
            </a:r>
            <a:endParaRPr lang="zh-TW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查詢關鍵字</a:t>
            </a:r>
            <a:endParaRPr lang="en-US" altLang="zh-TW" dirty="0" smtClean="0"/>
          </a:p>
          <a:p>
            <a:r>
              <a:rPr lang="zh-TW" altLang="en-US" dirty="0" smtClean="0"/>
              <a:t>進館新書</a:t>
            </a:r>
            <a:r>
              <a:rPr lang="zh-TW" altLang="en-US" dirty="0"/>
              <a:t>精選、預約圖書</a:t>
            </a:r>
            <a:r>
              <a:rPr lang="zh-TW" altLang="en-US" dirty="0" smtClean="0"/>
              <a:t>排行榜、隔夜</a:t>
            </a:r>
            <a:r>
              <a:rPr lang="zh-TW" altLang="en-US" dirty="0"/>
              <a:t>借還展示</a:t>
            </a:r>
            <a:r>
              <a:rPr lang="zh-TW" altLang="en-US" dirty="0" smtClean="0"/>
              <a:t>新書</a:t>
            </a:r>
            <a:endParaRPr lang="en-US" altLang="zh-TW" dirty="0" smtClean="0"/>
          </a:p>
          <a:p>
            <a:r>
              <a:rPr lang="zh-TW" altLang="en-US" dirty="0" smtClean="0"/>
              <a:t>查詢結果次分類篩選</a:t>
            </a:r>
            <a:endParaRPr lang="en-US" altLang="zh-TW" dirty="0" smtClean="0"/>
          </a:p>
          <a:p>
            <a:r>
              <a:rPr lang="zh-TW" altLang="en-US" dirty="0"/>
              <a:t>迴紋針</a:t>
            </a:r>
            <a:endParaRPr lang="en-US" altLang="zh-TW" dirty="0" smtClean="0"/>
          </a:p>
          <a:p>
            <a:r>
              <a:rPr lang="zh-TW" altLang="en-US" dirty="0" smtClean="0"/>
              <a:t>點閱借閱</a:t>
            </a:r>
            <a:r>
              <a:rPr lang="en-US" altLang="zh-TW" dirty="0" smtClean="0"/>
              <a:t>/</a:t>
            </a:r>
            <a:r>
              <a:rPr lang="zh-TW" altLang="en-US" dirty="0" smtClean="0"/>
              <a:t>預約</a:t>
            </a:r>
            <a:endParaRPr lang="en-US" altLang="zh-TW" dirty="0" smtClean="0"/>
          </a:p>
          <a:p>
            <a:r>
              <a:rPr lang="zh-TW" altLang="en-US" dirty="0" smtClean="0"/>
              <a:t>使用歷程紀錄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2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Microsoft JhengHei UI"/>
        <a:ea typeface="微軟正黑體"/>
        <a:cs typeface=""/>
      </a:majorFont>
      <a:minorFont>
        <a:latin typeface="Microsoft JhengHei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Props1.xml><?xml version="1.0" encoding="utf-8"?>
<ds:datastoreItem xmlns:ds="http://schemas.openxmlformats.org/officeDocument/2006/customXml" ds:itemID="{A011B631-2394-4582-BD82-3A2DBC79D67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5157865-2AB5-4CD7-910E-AE291351D1A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F2A815D-C931-462F-8C92-6D597552B26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A9F8AC8-1A77-45DD-A3CE-8129871A7A4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957B74B-D9F6-41CD-BB82-E3B149D1E8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550</Words>
  <Application>Microsoft Office PowerPoint</Application>
  <PresentationFormat>寬螢幕</PresentationFormat>
  <Paragraphs>60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Microsoft JhengHei UI</vt:lpstr>
      <vt:lpstr>微軟正黑體</vt:lpstr>
      <vt:lpstr>Arial</vt:lpstr>
      <vt:lpstr>Office 佈景主題</vt:lpstr>
      <vt:lpstr>圖書推薦 UI</vt:lpstr>
      <vt:lpstr>首頁</vt:lpstr>
      <vt:lpstr>查詢頁</vt:lpstr>
      <vt:lpstr>書目內容頁</vt:lpstr>
      <vt:lpstr>書目內容頁</vt:lpstr>
      <vt:lpstr>Log需求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謝宜娟</dc:creator>
  <cp:lastModifiedBy>蕭志豪</cp:lastModifiedBy>
  <cp:revision>79</cp:revision>
  <dcterms:created xsi:type="dcterms:W3CDTF">2020-07-10T01:25:00Z</dcterms:created>
  <dcterms:modified xsi:type="dcterms:W3CDTF">2020-10-05T03:12:40Z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