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2B29-028C-9FE7-5487-57266325FFBB}"/>
              </a:ext>
            </a:extLst>
          </p:cNvPr>
          <p:cNvSpPr>
            <a:spLocks noGrp="1"/>
          </p:cNvSpPr>
          <p:nvPr>
            <p:ph type="ctrTitle"/>
          </p:nvPr>
        </p:nvSpPr>
        <p:spPr>
          <a:xfrm>
            <a:off x="1488736" y="696235"/>
            <a:ext cx="9001462" cy="2387600"/>
          </a:xfrm>
        </p:spPr>
        <p:txBody>
          <a:bodyPr/>
          <a:lstStyle/>
          <a:p>
            <a:r>
              <a:rPr lang="en-US" b="0" dirty="0">
                <a:latin typeface="Arial" panose="020B0604020202020204" pitchFamily="34" charset="0"/>
                <a:cs typeface="Arial" panose="020B0604020202020204" pitchFamily="34" charset="0"/>
              </a:rPr>
              <a:t>KeyLoGGER KeRnel MODULE</a:t>
            </a:r>
            <a:endParaRPr lang="en-IN" b="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9955BEA-3ABE-485B-2E4F-00382920F9EC}"/>
              </a:ext>
            </a:extLst>
          </p:cNvPr>
          <p:cNvSpPr>
            <a:spLocks noGrp="1"/>
          </p:cNvSpPr>
          <p:nvPr>
            <p:ph type="subTitle" idx="1"/>
          </p:nvPr>
        </p:nvSpPr>
        <p:spPr>
          <a:xfrm>
            <a:off x="1488736" y="3966023"/>
            <a:ext cx="9001462" cy="1655762"/>
          </a:xfrm>
        </p:spPr>
        <p:txBody>
          <a:bodyPr numCol="1"/>
          <a:lstStyle/>
          <a:p>
            <a:pPr algn="just"/>
            <a:r>
              <a:rPr lang="en-US" dirty="0">
                <a:latin typeface="Arial" panose="020B0604020202020204" pitchFamily="34" charset="0"/>
                <a:cs typeface="Arial" panose="020B0604020202020204" pitchFamily="34" charset="0"/>
              </a:rPr>
              <a:t>Devansh Kaushik            M210680CA</a:t>
            </a:r>
          </a:p>
          <a:p>
            <a:pPr algn="just"/>
            <a:r>
              <a:rPr lang="en-US" dirty="0">
                <a:latin typeface="Arial" panose="020B0604020202020204" pitchFamily="34" charset="0"/>
                <a:cs typeface="Arial" panose="020B0604020202020204" pitchFamily="34" charset="0"/>
              </a:rPr>
              <a:t>Anuj Singh Kushwaha     M210661CA</a:t>
            </a:r>
          </a:p>
          <a:p>
            <a:pPr algn="just"/>
            <a:r>
              <a:rPr lang="en-US" dirty="0">
                <a:latin typeface="Arial" panose="020B0604020202020204" pitchFamily="34" charset="0"/>
                <a:cs typeface="Arial" panose="020B0604020202020204" pitchFamily="34" charset="0"/>
              </a:rPr>
              <a:t>Vatsala Hemdan              M210660CA</a:t>
            </a:r>
          </a:p>
        </p:txBody>
      </p:sp>
    </p:spTree>
    <p:extLst>
      <p:ext uri="{BB962C8B-B14F-4D97-AF65-F5344CB8AC3E}">
        <p14:creationId xmlns:p14="http://schemas.microsoft.com/office/powerpoint/2010/main" val="173710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D5FB9-636B-3BAA-90D1-17DDC7676E73}"/>
              </a:ext>
            </a:extLst>
          </p:cNvPr>
          <p:cNvSpPr>
            <a:spLocks noGrp="1"/>
          </p:cNvSpPr>
          <p:nvPr>
            <p:ph idx="1"/>
          </p:nvPr>
        </p:nvSpPr>
        <p:spPr>
          <a:xfrm>
            <a:off x="691854" y="915334"/>
            <a:ext cx="10353762" cy="3695136"/>
          </a:xfrm>
        </p:spPr>
        <p:txBody>
          <a:bodyPr/>
          <a:lstStyle/>
          <a:p>
            <a:pPr marL="0" indent="0">
              <a:buNone/>
            </a:pPr>
            <a:r>
              <a:rPr lang="en-US" dirty="0">
                <a:latin typeface="Arial" panose="020B0604020202020204" pitchFamily="34" charset="0"/>
                <a:cs typeface="Arial" panose="020B0604020202020204" pitchFamily="34" charset="0"/>
              </a:rPr>
              <a:t>9. Now to remove the module we will try ‘rmmod’ command and see if it works or not.</a:t>
            </a:r>
          </a:p>
          <a:p>
            <a:pPr marL="0" indent="0">
              <a:buNone/>
            </a:pPr>
            <a:r>
              <a:rPr lang="en-US" dirty="0">
                <a:latin typeface="Arial" panose="020B0604020202020204" pitchFamily="34" charset="0"/>
                <a:cs typeface="Arial" panose="020B0604020202020204" pitchFamily="34" charset="0"/>
              </a:rPr>
              <a:t>   If we are not working as administrator we will use ‘sudo’ command along with the above command. The command will give error as the module is hidden.</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0E5C94E-E070-9D79-ADD7-8A3DBA28DFC1}"/>
              </a:ext>
            </a:extLst>
          </p:cNvPr>
          <p:cNvPicPr>
            <a:picLocks noChangeAspect="1"/>
          </p:cNvPicPr>
          <p:nvPr/>
        </p:nvPicPr>
        <p:blipFill>
          <a:blip r:embed="rId2"/>
          <a:stretch>
            <a:fillRect/>
          </a:stretch>
        </p:blipFill>
        <p:spPr>
          <a:xfrm>
            <a:off x="2131334" y="2925840"/>
            <a:ext cx="7077075" cy="2266950"/>
          </a:xfrm>
          <a:prstGeom prst="rect">
            <a:avLst/>
          </a:prstGeom>
        </p:spPr>
      </p:pic>
    </p:spTree>
    <p:extLst>
      <p:ext uri="{BB962C8B-B14F-4D97-AF65-F5344CB8AC3E}">
        <p14:creationId xmlns:p14="http://schemas.microsoft.com/office/powerpoint/2010/main" val="314291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CBADD-6CB0-55A6-760B-7FCDBE1E88AF}"/>
              </a:ext>
            </a:extLst>
          </p:cNvPr>
          <p:cNvSpPr>
            <a:spLocks noGrp="1"/>
          </p:cNvSpPr>
          <p:nvPr>
            <p:ph idx="1"/>
          </p:nvPr>
        </p:nvSpPr>
        <p:spPr>
          <a:xfrm>
            <a:off x="603077" y="808802"/>
            <a:ext cx="10353762" cy="3695136"/>
          </a:xfrm>
        </p:spPr>
        <p:txBody>
          <a:bodyPr/>
          <a:lstStyle/>
          <a:p>
            <a:pPr marL="0" indent="0">
              <a:buNone/>
            </a:pPr>
            <a:r>
              <a:rPr lang="en-US" dirty="0">
                <a:latin typeface="Arial" panose="020B0604020202020204" pitchFamily="34" charset="0"/>
                <a:cs typeface="Arial" panose="020B0604020202020204" pitchFamily="34" charset="0"/>
              </a:rPr>
              <a:t>10. We will use the ‘make clean’ command to remove the module from workspace. It will clear all the files which were created by ‘make’ command. We can check by using ‘ls’ command before and after giving ‘make clean’ command.</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4A01AB2-CAF3-E5A0-4A76-E9E343CB3311}"/>
              </a:ext>
            </a:extLst>
          </p:cNvPr>
          <p:cNvPicPr>
            <a:picLocks noChangeAspect="1"/>
          </p:cNvPicPr>
          <p:nvPr/>
        </p:nvPicPr>
        <p:blipFill>
          <a:blip r:embed="rId2"/>
          <a:stretch>
            <a:fillRect/>
          </a:stretch>
        </p:blipFill>
        <p:spPr>
          <a:xfrm>
            <a:off x="719137" y="2200275"/>
            <a:ext cx="10753725" cy="2149783"/>
          </a:xfrm>
          <a:prstGeom prst="rect">
            <a:avLst/>
          </a:prstGeom>
        </p:spPr>
      </p:pic>
      <p:sp>
        <p:nvSpPr>
          <p:cNvPr id="6" name="TextBox 5">
            <a:extLst>
              <a:ext uri="{FF2B5EF4-FFF2-40B4-BE49-F238E27FC236}">
                <a16:creationId xmlns:a16="http://schemas.microsoft.com/office/drawing/2014/main" id="{F569397C-FEDA-A263-5D9B-74230DA41508}"/>
              </a:ext>
            </a:extLst>
          </p:cNvPr>
          <p:cNvSpPr txBox="1"/>
          <p:nvPr/>
        </p:nvSpPr>
        <p:spPr>
          <a:xfrm>
            <a:off x="719137" y="5249080"/>
            <a:ext cx="1012049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Note:  We can use ‘sudo –i’ command to at the start initially to work as root (having all permissions and access) and avoid typing ‘sudo’ command repeatedly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8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2D6A-4F99-8EBA-9265-C9BA2276ADAE}"/>
              </a:ext>
            </a:extLst>
          </p:cNvPr>
          <p:cNvSpPr>
            <a:spLocks noGrp="1"/>
          </p:cNvSpPr>
          <p:nvPr>
            <p:ph type="title"/>
          </p:nvPr>
        </p:nvSpPr>
        <p:spPr>
          <a:xfrm>
            <a:off x="762875" y="2651465"/>
            <a:ext cx="10353761" cy="1326321"/>
          </a:xfrm>
        </p:spPr>
        <p:txBody>
          <a:bodyPr>
            <a:normAutofit/>
          </a:bodyPr>
          <a:lstStyle/>
          <a:p>
            <a:r>
              <a:rPr lang="en-US" sz="5400" dirty="0">
                <a:latin typeface="Arial" panose="020B0604020202020204" pitchFamily="34" charset="0"/>
                <a:cs typeface="Arial" panose="020B0604020202020204" pitchFamily="34" charset="0"/>
              </a:rPr>
              <a:t>Thank You!</a:t>
            </a:r>
            <a:endParaRPr lang="en-IN"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76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F9E6-B406-21B0-F24A-934D144E859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ACKNOWLEDGEMENT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CD5FDA-C320-63E8-9AD2-E8167FAA56FC}"/>
              </a:ext>
            </a:extLst>
          </p:cNvPr>
          <p:cNvSpPr>
            <a:spLocks noGrp="1"/>
          </p:cNvSpPr>
          <p:nvPr>
            <p:ph idx="1"/>
          </p:nvPr>
        </p:nvSpPr>
        <p:spPr/>
        <p:txBody>
          <a:bodyPr>
            <a:noAutofit/>
          </a:bodyPr>
          <a:lstStyle/>
          <a:p>
            <a:pPr marL="0" indent="0">
              <a:buNone/>
            </a:pPr>
            <a:r>
              <a:rPr lang="en-US" sz="1800" dirty="0">
                <a:latin typeface="Arial" panose="020B0604020202020204" pitchFamily="34" charset="0"/>
                <a:cs typeface="Arial" panose="020B0604020202020204" pitchFamily="34" charset="0"/>
              </a:rPr>
              <a:t>We deem it a pleasure to acknowledge our sense of gratitude to our project guide </a:t>
            </a:r>
            <a:r>
              <a:rPr lang="en-US" sz="1800" b="1" dirty="0">
                <a:latin typeface="Arial" panose="020B0604020202020204" pitchFamily="34" charset="0"/>
                <a:cs typeface="Arial" panose="020B0604020202020204" pitchFamily="34" charset="0"/>
              </a:rPr>
              <a:t>Dr. Jayaraj P B</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Professor-in-charge</a:t>
            </a:r>
            <a:r>
              <a:rPr lang="en-US" sz="1800" dirty="0">
                <a:latin typeface="Arial" panose="020B0604020202020204" pitchFamily="34" charset="0"/>
                <a:cs typeface="Arial" panose="020B0604020202020204" pitchFamily="34" charset="0"/>
              </a:rPr>
              <a:t> under whom we have carried out the project work on the topic </a:t>
            </a:r>
            <a:r>
              <a:rPr lang="en-US" sz="1800" b="1" dirty="0">
                <a:latin typeface="Arial" panose="020B0604020202020204" pitchFamily="34" charset="0"/>
                <a:cs typeface="Arial" panose="020B0604020202020204" pitchFamily="34" charset="0"/>
              </a:rPr>
              <a:t>Keylogger Kernel Module</a:t>
            </a:r>
            <a:r>
              <a:rPr lang="en-US" sz="1800" dirty="0">
                <a:latin typeface="Arial" panose="020B0604020202020204" pitchFamily="34" charset="0"/>
                <a:cs typeface="Arial" panose="020B0604020202020204" pitchFamily="34" charset="0"/>
              </a:rPr>
              <a:t>. His incisive and objective guidance and timely advice encouraged us with constant flow of energy to continue the work.</a:t>
            </a:r>
          </a:p>
          <a:p>
            <a:pPr marL="0" indent="0">
              <a:buNone/>
            </a:pPr>
            <a:r>
              <a:rPr lang="en-US" sz="1800" dirty="0">
                <a:latin typeface="Arial" panose="020B0604020202020204" pitchFamily="34" charset="0"/>
                <a:cs typeface="Arial" panose="020B0604020202020204" pitchFamily="34" charset="0"/>
              </a:rPr>
              <a:t>We wish to reciprocate in full measure the kindness shown by </a:t>
            </a:r>
            <a:r>
              <a:rPr lang="en-US" sz="1800" b="1" dirty="0">
                <a:latin typeface="Arial" panose="020B0604020202020204" pitchFamily="34" charset="0"/>
                <a:cs typeface="Arial" panose="020B0604020202020204" pitchFamily="34" charset="0"/>
              </a:rPr>
              <a:t>Dr. Subhasree M(H.O.D., Computer Science and Engineering) </a:t>
            </a:r>
            <a:r>
              <a:rPr lang="en-US" sz="1800" dirty="0">
                <a:latin typeface="Arial" panose="020B0604020202020204" pitchFamily="34" charset="0"/>
                <a:cs typeface="Arial" panose="020B0604020202020204" pitchFamily="34" charset="0"/>
              </a:rPr>
              <a:t>who inspired us with his valuable suggestions in successfully completing the project work.</a:t>
            </a:r>
          </a:p>
          <a:p>
            <a:pPr marL="0" indent="0">
              <a:buNone/>
            </a:pPr>
            <a:r>
              <a:rPr lang="en-US" sz="1800" dirty="0">
                <a:latin typeface="Arial" panose="020B0604020202020204" pitchFamily="34" charset="0"/>
                <a:cs typeface="Arial" panose="020B0604020202020204" pitchFamily="34" charset="0"/>
              </a:rPr>
              <a:t>We shall remain grateful to </a:t>
            </a:r>
            <a:r>
              <a:rPr lang="en-US" sz="1800" b="1" dirty="0">
                <a:latin typeface="Arial" panose="020B0604020202020204" pitchFamily="34" charset="0"/>
                <a:cs typeface="Arial" panose="020B0604020202020204" pitchFamily="34" charset="0"/>
              </a:rPr>
              <a:t>Prof. Prasad Krishna, Director, National Institute of Technology Calicut, </a:t>
            </a:r>
            <a:r>
              <a:rPr lang="en-US" sz="1800" dirty="0">
                <a:latin typeface="Arial" panose="020B0604020202020204" pitchFamily="34" charset="0"/>
                <a:cs typeface="Arial" panose="020B0604020202020204" pitchFamily="34" charset="0"/>
              </a:rPr>
              <a:t>for providing us a strong academic atmosphere by enforcing strict discipline to do the project work with utmost concentration and dedication. </a:t>
            </a:r>
          </a:p>
          <a:p>
            <a:pPr marL="0" indent="0">
              <a:buNone/>
            </a:pPr>
            <a:r>
              <a:rPr lang="en-US" sz="1800" dirty="0">
                <a:latin typeface="Arial" panose="020B0604020202020204" pitchFamily="34" charset="0"/>
                <a:cs typeface="Arial" panose="020B0604020202020204" pitchFamily="34" charset="0"/>
              </a:rPr>
              <a:t>It was a great learning experience and helped us in understanding various Linux kernel concepts.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38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88D3-4744-C87A-DE8B-AD1B75E54F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PRojEcT DescRiption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B46952-57AD-B852-0106-91367D8BC03E}"/>
              </a:ext>
            </a:extLst>
          </p:cNvPr>
          <p:cNvSpPr>
            <a:spLocks noGrp="1"/>
          </p:cNvSpPr>
          <p:nvPr>
            <p:ph idx="1"/>
          </p:nvPr>
        </p:nvSpPr>
        <p:spPr/>
        <p:txBody>
          <a:bodyPr>
            <a:normAutofit/>
          </a:bodyPr>
          <a:lstStyle/>
          <a:p>
            <a:pPr marL="0" indent="0">
              <a:buNone/>
            </a:pPr>
            <a:r>
              <a:rPr lang="en-US" sz="2200" dirty="0">
                <a:latin typeface="Arial" panose="020B0604020202020204" pitchFamily="34" charset="0"/>
                <a:cs typeface="Arial" panose="020B0604020202020204" pitchFamily="34" charset="0"/>
              </a:rPr>
              <a:t>Keylogger is a stealthy Linux kernel-based module. It is a loadable kernel module that hides itself from ‘lsmod’ command and  /proc/modules. It captures the keystrokes of the keyboard and outputs to a character device driver. Using ‘rmmod’ command, an error is displayed showing no such module is running in the kernel. To remove the keylogger module, ‘make clean’ command can be used. </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84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BD08-1F7B-7B42-10F9-8A8E197DCD4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Steps To Run THE MODULE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7F42B1-211A-2576-4AB3-A0FA00C9015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1. Open Linux Terminal and go to the directory where C file and Makefile is present using cd command.</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0048655-6F55-8606-D2F3-C2AE31FFAE15}"/>
              </a:ext>
            </a:extLst>
          </p:cNvPr>
          <p:cNvPicPr>
            <a:picLocks noChangeAspect="1"/>
          </p:cNvPicPr>
          <p:nvPr/>
        </p:nvPicPr>
        <p:blipFill>
          <a:blip r:embed="rId2"/>
          <a:stretch>
            <a:fillRect/>
          </a:stretch>
        </p:blipFill>
        <p:spPr>
          <a:xfrm>
            <a:off x="2908525" y="3180425"/>
            <a:ext cx="5441155" cy="3309152"/>
          </a:xfrm>
          <a:prstGeom prst="rect">
            <a:avLst/>
          </a:prstGeom>
        </p:spPr>
      </p:pic>
    </p:spTree>
    <p:extLst>
      <p:ext uri="{BB962C8B-B14F-4D97-AF65-F5344CB8AC3E}">
        <p14:creationId xmlns:p14="http://schemas.microsoft.com/office/powerpoint/2010/main" val="283255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6F277-AD0F-3EEF-CD63-F3ECF4BDA85F}"/>
              </a:ext>
            </a:extLst>
          </p:cNvPr>
          <p:cNvSpPr>
            <a:spLocks noGrp="1"/>
          </p:cNvSpPr>
          <p:nvPr>
            <p:ph idx="1"/>
          </p:nvPr>
        </p:nvSpPr>
        <p:spPr>
          <a:xfrm>
            <a:off x="718485" y="977477"/>
            <a:ext cx="10353762" cy="3695136"/>
          </a:xfrm>
        </p:spPr>
        <p:txBody>
          <a:bodyPr/>
          <a:lstStyle/>
          <a:p>
            <a:pPr marL="457200" indent="-457200">
              <a:buAutoNum type="arabicPeriod" startAt="2"/>
            </a:pPr>
            <a:r>
              <a:rPr lang="en-US" dirty="0">
                <a:latin typeface="Arial" panose="020B0604020202020204" pitchFamily="34" charset="0"/>
                <a:cs typeface="Arial" panose="020B0604020202020204" pitchFamily="34" charset="0"/>
              </a:rPr>
              <a:t>Now we will use the ‘make’ command to invoke the execution of the Makefile. </a:t>
            </a:r>
          </a:p>
          <a:p>
            <a:pPr marL="0" indent="0">
              <a:buNone/>
            </a:pPr>
            <a:r>
              <a:rPr lang="en-US" dirty="0">
                <a:latin typeface="Arial" panose="020B0604020202020204" pitchFamily="34" charset="0"/>
                <a:cs typeface="Arial" panose="020B0604020202020204" pitchFamily="34" charset="0"/>
              </a:rPr>
              <a:t>       We will use  ‘-DHIDE_MODULE’ to hide kernel module from lsmod command.</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92B9ACC-D5CA-30E3-4F1B-532A990FB82E}"/>
              </a:ext>
            </a:extLst>
          </p:cNvPr>
          <p:cNvPicPr>
            <a:picLocks noChangeAspect="1"/>
          </p:cNvPicPr>
          <p:nvPr/>
        </p:nvPicPr>
        <p:blipFill>
          <a:blip r:embed="rId2"/>
          <a:stretch>
            <a:fillRect/>
          </a:stretch>
        </p:blipFill>
        <p:spPr>
          <a:xfrm>
            <a:off x="1201199" y="2647625"/>
            <a:ext cx="9340813" cy="2563567"/>
          </a:xfrm>
          <a:prstGeom prst="rect">
            <a:avLst/>
          </a:prstGeom>
        </p:spPr>
      </p:pic>
    </p:spTree>
    <p:extLst>
      <p:ext uri="{BB962C8B-B14F-4D97-AF65-F5344CB8AC3E}">
        <p14:creationId xmlns:p14="http://schemas.microsoft.com/office/powerpoint/2010/main" val="178311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DA6F0-F6C9-92C4-2C6F-0292E266C189}"/>
              </a:ext>
            </a:extLst>
          </p:cNvPr>
          <p:cNvSpPr>
            <a:spLocks noGrp="1"/>
          </p:cNvSpPr>
          <p:nvPr>
            <p:ph idx="1"/>
          </p:nvPr>
        </p:nvSpPr>
        <p:spPr>
          <a:xfrm>
            <a:off x="638587" y="879823"/>
            <a:ext cx="10353762" cy="2549177"/>
          </a:xfrm>
        </p:spPr>
        <p:txBody>
          <a:bodyPr/>
          <a:lstStyle/>
          <a:p>
            <a:pPr marL="0" indent="0">
              <a:buNone/>
            </a:pPr>
            <a:r>
              <a:rPr lang="en-US" dirty="0">
                <a:latin typeface="Arial" panose="020B0604020202020204" pitchFamily="34" charset="0"/>
                <a:cs typeface="Arial" panose="020B0604020202020204" pitchFamily="34" charset="0"/>
              </a:rPr>
              <a:t>3.  Check if .ko file is present or not by using ‘ls’ command.</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E7FBE75-24B9-8ADC-AC57-AFDE2147DA3D}"/>
              </a:ext>
            </a:extLst>
          </p:cNvPr>
          <p:cNvPicPr>
            <a:picLocks noChangeAspect="1"/>
          </p:cNvPicPr>
          <p:nvPr/>
        </p:nvPicPr>
        <p:blipFill>
          <a:blip r:embed="rId2"/>
          <a:stretch>
            <a:fillRect/>
          </a:stretch>
        </p:blipFill>
        <p:spPr>
          <a:xfrm>
            <a:off x="1124449" y="2014306"/>
            <a:ext cx="9867900" cy="876300"/>
          </a:xfrm>
          <a:prstGeom prst="rect">
            <a:avLst/>
          </a:prstGeom>
        </p:spPr>
      </p:pic>
      <p:sp>
        <p:nvSpPr>
          <p:cNvPr id="6" name="Content Placeholder 2">
            <a:extLst>
              <a:ext uri="{FF2B5EF4-FFF2-40B4-BE49-F238E27FC236}">
                <a16:creationId xmlns:a16="http://schemas.microsoft.com/office/drawing/2014/main" id="{5CA46931-2578-713C-73F4-BBD016D58218}"/>
              </a:ext>
            </a:extLst>
          </p:cNvPr>
          <p:cNvSpPr txBox="1">
            <a:spLocks/>
          </p:cNvSpPr>
          <p:nvPr/>
        </p:nvSpPr>
        <p:spPr>
          <a:xfrm>
            <a:off x="638587" y="3330059"/>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4.  Now we will insert our module into kernel by using  ‘insmod’ command. If we are not    working as administrator we have to use ‘sudo’ command for having all permissions. </a:t>
            </a:r>
          </a:p>
        </p:txBody>
      </p:sp>
      <p:pic>
        <p:nvPicPr>
          <p:cNvPr id="8" name="Picture 7">
            <a:extLst>
              <a:ext uri="{FF2B5EF4-FFF2-40B4-BE49-F238E27FC236}">
                <a16:creationId xmlns:a16="http://schemas.microsoft.com/office/drawing/2014/main" id="{90785A39-3956-4353-FC24-36354E45C9B9}"/>
              </a:ext>
            </a:extLst>
          </p:cNvPr>
          <p:cNvPicPr>
            <a:picLocks noChangeAspect="1"/>
          </p:cNvPicPr>
          <p:nvPr/>
        </p:nvPicPr>
        <p:blipFill>
          <a:blip r:embed="rId3"/>
          <a:stretch>
            <a:fillRect/>
          </a:stretch>
        </p:blipFill>
        <p:spPr>
          <a:xfrm>
            <a:off x="2146270" y="4426997"/>
            <a:ext cx="7029450" cy="1600200"/>
          </a:xfrm>
          <a:prstGeom prst="rect">
            <a:avLst/>
          </a:prstGeom>
        </p:spPr>
      </p:pic>
    </p:spTree>
    <p:extLst>
      <p:ext uri="{BB962C8B-B14F-4D97-AF65-F5344CB8AC3E}">
        <p14:creationId xmlns:p14="http://schemas.microsoft.com/office/powerpoint/2010/main" val="167843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4853B-A258-9525-5E73-ED11038E7090}"/>
              </a:ext>
            </a:extLst>
          </p:cNvPr>
          <p:cNvSpPr>
            <a:spLocks noGrp="1"/>
          </p:cNvSpPr>
          <p:nvPr>
            <p:ph idx="1"/>
          </p:nvPr>
        </p:nvSpPr>
        <p:spPr>
          <a:xfrm>
            <a:off x="674099" y="651224"/>
            <a:ext cx="10353762" cy="2269529"/>
          </a:xfrm>
        </p:spPr>
        <p:txBody>
          <a:bodyPr/>
          <a:lstStyle/>
          <a:p>
            <a:pPr marL="0" indent="0">
              <a:buNone/>
            </a:pPr>
            <a:r>
              <a:rPr lang="en-US" dirty="0">
                <a:latin typeface="Arial" panose="020B0604020202020204" pitchFamily="34" charset="0"/>
                <a:cs typeface="Arial" panose="020B0604020202020204" pitchFamily="34" charset="0"/>
              </a:rPr>
              <a:t>5.  Now we will use ‘lsmod’ command along with  ‘grep’  filter to check if the ‘lsmod’ command is displaying the hidden module or not.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3681F7A-5A72-50CC-0615-FE130A33CC1B}"/>
              </a:ext>
            </a:extLst>
          </p:cNvPr>
          <p:cNvPicPr>
            <a:picLocks noChangeAspect="1"/>
          </p:cNvPicPr>
          <p:nvPr/>
        </p:nvPicPr>
        <p:blipFill>
          <a:blip r:embed="rId2"/>
          <a:stretch>
            <a:fillRect/>
          </a:stretch>
        </p:blipFill>
        <p:spPr>
          <a:xfrm>
            <a:off x="2175029" y="1917767"/>
            <a:ext cx="5813210" cy="807678"/>
          </a:xfrm>
          <a:prstGeom prst="rect">
            <a:avLst/>
          </a:prstGeom>
        </p:spPr>
      </p:pic>
      <p:sp>
        <p:nvSpPr>
          <p:cNvPr id="8" name="TextBox 7">
            <a:extLst>
              <a:ext uri="{FF2B5EF4-FFF2-40B4-BE49-F238E27FC236}">
                <a16:creationId xmlns:a16="http://schemas.microsoft.com/office/drawing/2014/main" id="{1F38B96C-A749-ABE7-5E0C-A7491A23A123}"/>
              </a:ext>
            </a:extLst>
          </p:cNvPr>
          <p:cNvSpPr txBox="1"/>
          <p:nvPr/>
        </p:nvSpPr>
        <p:spPr>
          <a:xfrm>
            <a:off x="790406" y="3290917"/>
            <a:ext cx="9552079" cy="369332"/>
          </a:xfrm>
          <a:prstGeom prst="rect">
            <a:avLst/>
          </a:prstGeom>
          <a:noFill/>
        </p:spPr>
        <p:txBody>
          <a:bodyPr wrap="square">
            <a:spAutoFit/>
          </a:bodyPr>
          <a:lstStyle/>
          <a:p>
            <a:pPr marL="0" indent="0">
              <a:buNone/>
            </a:pPr>
            <a:r>
              <a:rPr lang="en-US" dirty="0">
                <a:latin typeface="Arial" panose="020B0604020202020204" pitchFamily="34" charset="0"/>
                <a:cs typeface="Arial" panose="020B0604020202020204" pitchFamily="34" charset="0"/>
              </a:rPr>
              <a:t>6.  After this we will use ‘dmesg’ command along with ‘tail’ filter to get the major number.</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C30D7CF-BA62-54CE-D930-566BA97D7B4F}"/>
              </a:ext>
            </a:extLst>
          </p:cNvPr>
          <p:cNvPicPr>
            <a:picLocks noChangeAspect="1"/>
          </p:cNvPicPr>
          <p:nvPr/>
        </p:nvPicPr>
        <p:blipFill>
          <a:blip r:embed="rId3"/>
          <a:stretch>
            <a:fillRect/>
          </a:stretch>
        </p:blipFill>
        <p:spPr>
          <a:xfrm>
            <a:off x="2050742" y="4345063"/>
            <a:ext cx="6118934" cy="1647363"/>
          </a:xfrm>
          <a:prstGeom prst="rect">
            <a:avLst/>
          </a:prstGeom>
        </p:spPr>
      </p:pic>
    </p:spTree>
    <p:extLst>
      <p:ext uri="{BB962C8B-B14F-4D97-AF65-F5344CB8AC3E}">
        <p14:creationId xmlns:p14="http://schemas.microsoft.com/office/powerpoint/2010/main" val="417499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D3580-980A-A682-CDE9-8514C195C573}"/>
              </a:ext>
            </a:extLst>
          </p:cNvPr>
          <p:cNvSpPr>
            <a:spLocks noGrp="1"/>
          </p:cNvSpPr>
          <p:nvPr>
            <p:ph idx="1"/>
          </p:nvPr>
        </p:nvSpPr>
        <p:spPr>
          <a:xfrm>
            <a:off x="919119" y="657882"/>
            <a:ext cx="10353762" cy="3695136"/>
          </a:xfrm>
        </p:spPr>
        <p:txBody>
          <a:bodyPr/>
          <a:lstStyle/>
          <a:p>
            <a:pPr marL="0" indent="0">
              <a:buNone/>
            </a:pPr>
            <a:r>
              <a:rPr lang="en-US" dirty="0">
                <a:latin typeface="Arial" panose="020B0604020202020204" pitchFamily="34" charset="0"/>
                <a:cs typeface="Arial" panose="020B0604020202020204" pitchFamily="34" charset="0"/>
              </a:rPr>
              <a:t>7. After this we will create a character file which will store the keylog of our system with the help of ‘mknod’ command . If we are not working as administrator we will use ‘sudo’ along with the above command.</a:t>
            </a:r>
          </a:p>
          <a:p>
            <a:pPr marL="0" indent="0">
              <a:buNone/>
            </a:pPr>
            <a:r>
              <a:rPr lang="en-US" dirty="0">
                <a:latin typeface="Arial" panose="020B0604020202020204" pitchFamily="34" charset="0"/>
                <a:cs typeface="Arial" panose="020B0604020202020204" pitchFamily="34" charset="0"/>
              </a:rPr>
              <a:t>Note : The below command will store our keylog in a file named DAV.</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BF87E27-9E7A-EBB8-F1E5-5311F707C51D}"/>
              </a:ext>
            </a:extLst>
          </p:cNvPr>
          <p:cNvPicPr>
            <a:picLocks noChangeAspect="1"/>
          </p:cNvPicPr>
          <p:nvPr/>
        </p:nvPicPr>
        <p:blipFill>
          <a:blip r:embed="rId2"/>
          <a:stretch>
            <a:fillRect/>
          </a:stretch>
        </p:blipFill>
        <p:spPr>
          <a:xfrm>
            <a:off x="1319833" y="3269756"/>
            <a:ext cx="9552333" cy="1595208"/>
          </a:xfrm>
          <a:prstGeom prst="rect">
            <a:avLst/>
          </a:prstGeom>
        </p:spPr>
      </p:pic>
    </p:spTree>
    <p:extLst>
      <p:ext uri="{BB962C8B-B14F-4D97-AF65-F5344CB8AC3E}">
        <p14:creationId xmlns:p14="http://schemas.microsoft.com/office/powerpoint/2010/main" val="95335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B9C77-33EC-C5FB-6E05-61082A094547}"/>
              </a:ext>
            </a:extLst>
          </p:cNvPr>
          <p:cNvSpPr>
            <a:spLocks noGrp="1"/>
          </p:cNvSpPr>
          <p:nvPr>
            <p:ph idx="1"/>
          </p:nvPr>
        </p:nvSpPr>
        <p:spPr>
          <a:xfrm>
            <a:off x="638587" y="791047"/>
            <a:ext cx="10353762" cy="3695136"/>
          </a:xfrm>
        </p:spPr>
        <p:txBody>
          <a:bodyPr/>
          <a:lstStyle/>
          <a:p>
            <a:pPr marL="0" indent="0">
              <a:buNone/>
            </a:pPr>
            <a:r>
              <a:rPr lang="en-US" dirty="0">
                <a:latin typeface="Arial" panose="020B0604020202020204" pitchFamily="34" charset="0"/>
                <a:cs typeface="Arial" panose="020B0604020202020204" pitchFamily="34" charset="0"/>
              </a:rPr>
              <a:t>8. We can view the file content (keylogs) by using ‘cat’ command.</a:t>
            </a:r>
          </a:p>
          <a:p>
            <a:pPr marL="0" indent="0">
              <a:buNone/>
            </a:pPr>
            <a:r>
              <a:rPr lang="en-US" dirty="0">
                <a:latin typeface="Arial" panose="020B0604020202020204" pitchFamily="34" charset="0"/>
                <a:cs typeface="Arial" panose="020B0604020202020204" pitchFamily="34" charset="0"/>
              </a:rPr>
              <a:t>    Our keylog history will be displayed on the terminal.</a:t>
            </a:r>
          </a:p>
          <a:p>
            <a:pPr marL="0" indent="0">
              <a:buNone/>
            </a:pP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E9F2910-4E8C-78EB-8DD4-A31BCE082790}"/>
              </a:ext>
            </a:extLst>
          </p:cNvPr>
          <p:cNvPicPr>
            <a:picLocks noChangeAspect="1"/>
          </p:cNvPicPr>
          <p:nvPr/>
        </p:nvPicPr>
        <p:blipFill>
          <a:blip r:embed="rId2"/>
          <a:stretch>
            <a:fillRect/>
          </a:stretch>
        </p:blipFill>
        <p:spPr>
          <a:xfrm>
            <a:off x="2592280" y="2317395"/>
            <a:ext cx="5472251" cy="2742877"/>
          </a:xfrm>
          <a:prstGeom prst="rect">
            <a:avLst/>
          </a:prstGeom>
        </p:spPr>
      </p:pic>
    </p:spTree>
    <p:extLst>
      <p:ext uri="{BB962C8B-B14F-4D97-AF65-F5344CB8AC3E}">
        <p14:creationId xmlns:p14="http://schemas.microsoft.com/office/powerpoint/2010/main" val="1112143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131</TotalTime>
  <Words>653</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KeyLoGGER KeRnel MODULE</vt:lpstr>
      <vt:lpstr>ACKNOWLEDGEMENT</vt:lpstr>
      <vt:lpstr>PRojEcT DescRiption</vt:lpstr>
      <vt:lpstr>Steps To Run THE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KeRnel MODULE</dc:title>
  <dc:creator>Lenovo</dc:creator>
  <cp:lastModifiedBy>Lenovo</cp:lastModifiedBy>
  <cp:revision>1</cp:revision>
  <dcterms:created xsi:type="dcterms:W3CDTF">2022-11-24T10:28:59Z</dcterms:created>
  <dcterms:modified xsi:type="dcterms:W3CDTF">2022-11-24T12:40:38Z</dcterms:modified>
</cp:coreProperties>
</file>